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CDB4"/>
    <a:srgbClr val="FF8C78"/>
    <a:srgbClr val="503264"/>
    <a:srgbClr val="401974"/>
    <a:srgbClr val="4F2170"/>
    <a:srgbClr val="009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406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77737-B86C-41A2-9F6E-DB1EC786875D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5A0CA-565F-4E70-8D49-D72EA9788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0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5A0CA-565F-4E70-8D49-D72EA9788F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253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00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0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5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37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78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8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6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92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32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50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68122-AA0D-4129-AD08-3445AFBD941B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49853-FBEC-4AA4-AA6E-D152979D7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47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5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918186"/>
            <a:ext cx="9906000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503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certificate</a:t>
            </a:r>
          </a:p>
          <a:p>
            <a:pPr algn="ctr"/>
            <a:endParaRPr lang="en-GB" sz="2000" b="1" dirty="0">
              <a:solidFill>
                <a:srgbClr val="5032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solidFill>
                  <a:srgbClr val="503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given to</a:t>
            </a:r>
          </a:p>
          <a:p>
            <a:pPr algn="ctr"/>
            <a:endParaRPr lang="en-GB" sz="2400" b="1" dirty="0">
              <a:solidFill>
                <a:srgbClr val="5032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solidFill>
                  <a:srgbClr val="8CCDB4"/>
                </a:solidFill>
                <a:latin typeface="Lucida Handwriting" panose="03010101010101010101" pitchFamily="66" charset="0"/>
                <a:cs typeface="Arial" panose="020B0604020202020204" pitchFamily="34" charset="0"/>
              </a:rPr>
              <a:t>competitor name</a:t>
            </a:r>
          </a:p>
          <a:p>
            <a:pPr algn="ctr"/>
            <a:endParaRPr lang="en-GB" sz="700" dirty="0">
              <a:solidFill>
                <a:srgbClr val="5032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solidFill>
                  <a:srgbClr val="503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</a:p>
          <a:p>
            <a:pPr algn="ctr"/>
            <a:r>
              <a:rPr lang="en-GB" sz="2000" b="1" dirty="0">
                <a:solidFill>
                  <a:srgbClr val="503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competitor school name</a:t>
            </a:r>
          </a:p>
          <a:p>
            <a:pPr algn="ctr"/>
            <a:endParaRPr lang="en-GB" sz="2000" dirty="0">
              <a:solidFill>
                <a:srgbClr val="5032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solidFill>
                  <a:srgbClr val="503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participating in the</a:t>
            </a:r>
          </a:p>
          <a:p>
            <a:pPr algn="ctr"/>
            <a:r>
              <a:rPr lang="en-GB" sz="2000" b="1" dirty="0">
                <a:solidFill>
                  <a:srgbClr val="503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IAPS Gymnastics Championships</a:t>
            </a:r>
          </a:p>
          <a:p>
            <a:pPr algn="ctr"/>
            <a:endParaRPr lang="en-GB" b="1" dirty="0">
              <a:solidFill>
                <a:srgbClr val="5032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503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Sunday 12 November 2023</a:t>
            </a:r>
          </a:p>
          <a:p>
            <a:pPr algn="ctr"/>
            <a:endParaRPr lang="en-GB" b="1" dirty="0">
              <a:solidFill>
                <a:srgbClr val="5032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solidFill>
                  <a:srgbClr val="503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Hosted by I.S.G.A &amp; Linda North, St Faith’s School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946233-BA41-4CB3-BCDF-640583903383}"/>
              </a:ext>
            </a:extLst>
          </p:cNvPr>
          <p:cNvCxnSpPr/>
          <p:nvPr/>
        </p:nvCxnSpPr>
        <p:spPr>
          <a:xfrm>
            <a:off x="3368824" y="3775289"/>
            <a:ext cx="3024336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DF1AC61-7104-4913-991B-D8679DC110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610" y="10128"/>
            <a:ext cx="6912779" cy="2160000"/>
          </a:xfrm>
          <a:prstGeom prst="rect">
            <a:avLst/>
          </a:prstGeom>
        </p:spPr>
      </p:pic>
      <p:pic>
        <p:nvPicPr>
          <p:cNvPr id="11" name="Picture 10" descr="A cartoon dog holding a sign&#10;&#10;Description automatically generated with medium confidence">
            <a:extLst>
              <a:ext uri="{FF2B5EF4-FFF2-40B4-BE49-F238E27FC236}">
                <a16:creationId xmlns:a16="http://schemas.microsoft.com/office/drawing/2014/main" id="{8F17F30B-0099-4404-B1FC-8191ACC462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901" y="4869160"/>
            <a:ext cx="2600445" cy="1751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4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40</Words>
  <Application>Microsoft Office PowerPoint</Application>
  <PresentationFormat>A4 Paper (210x297 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Handwriting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Hand</dc:creator>
  <cp:lastModifiedBy>Emily Connell</cp:lastModifiedBy>
  <cp:revision>54</cp:revision>
  <dcterms:created xsi:type="dcterms:W3CDTF">2016-09-20T11:37:44Z</dcterms:created>
  <dcterms:modified xsi:type="dcterms:W3CDTF">2023-11-08T10:16:17Z</dcterms:modified>
</cp:coreProperties>
</file>