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10693400" cy="7556500"/>
  <p:notesSz cx="6858000" cy="9144000"/>
  <p:embeddedFontLst>
    <p:embeddedFont>
      <p:font typeface="Aptos Bold" panose="020B0604020202020204" charset="0"/>
      <p:regular r:id="rId3"/>
    </p:embeddedFont>
    <p:embeddedFont>
      <p:font typeface="Public Sans" panose="020B0604020202020204" charset="0"/>
      <p:regular r:id="rId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95" d="100"/>
          <a:sy n="95" d="100"/>
        </p:scale>
        <p:origin x="1602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font" Target="fonts/font1.fntdata"/><Relationship Id="rId7" Type="http://schemas.openxmlformats.org/officeDocument/2006/relationships/theme" Target="theme/theme1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2.xml"/><Relationship Id="rId5" Type="http://schemas.openxmlformats.org/officeDocument/2006/relationships/presProps" Target="presProps.xml"/><Relationship Id="rId10" Type="http://schemas.openxmlformats.org/officeDocument/2006/relationships/customXml" Target="../customXml/item1.xml"/><Relationship Id="rId4" Type="http://schemas.openxmlformats.org/officeDocument/2006/relationships/font" Target="fonts/font2.fntdata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chel Eatough" userId="519f7f1d-f2e3-4067-b7cd-6fff30c32ccf" providerId="ADAL" clId="{A191E83C-30F9-4E4C-B0E1-A90679039DA6}"/>
    <pc:docChg chg="modSld">
      <pc:chgData name="Rachel Eatough" userId="519f7f1d-f2e3-4067-b7cd-6fff30c32ccf" providerId="ADAL" clId="{A191E83C-30F9-4E4C-B0E1-A90679039DA6}" dt="2025-07-03T10:31:11.650" v="3" actId="14100"/>
      <pc:docMkLst>
        <pc:docMk/>
      </pc:docMkLst>
      <pc:sldChg chg="modSp mod">
        <pc:chgData name="Rachel Eatough" userId="519f7f1d-f2e3-4067-b7cd-6fff30c32ccf" providerId="ADAL" clId="{A191E83C-30F9-4E4C-B0E1-A90679039DA6}" dt="2025-07-03T10:31:11.650" v="3" actId="14100"/>
        <pc:sldMkLst>
          <pc:docMk/>
          <pc:sldMk cId="0" sldId="256"/>
        </pc:sldMkLst>
        <pc:spChg chg="mod">
          <ac:chgData name="Rachel Eatough" userId="519f7f1d-f2e3-4067-b7cd-6fff30c32ccf" providerId="ADAL" clId="{A191E83C-30F9-4E4C-B0E1-A90679039DA6}" dt="2025-07-03T10:31:04.345" v="1" actId="14100"/>
          <ac:spMkLst>
            <pc:docMk/>
            <pc:sldMk cId="0" sldId="256"/>
            <ac:spMk id="2" creationId="{00000000-0000-0000-0000-000000000000}"/>
          </ac:spMkLst>
        </pc:spChg>
        <pc:spChg chg="mod">
          <ac:chgData name="Rachel Eatough" userId="519f7f1d-f2e3-4067-b7cd-6fff30c32ccf" providerId="ADAL" clId="{A191E83C-30F9-4E4C-B0E1-A90679039DA6}" dt="2025-07-03T10:31:11.650" v="3" actId="14100"/>
          <ac:spMkLst>
            <pc:docMk/>
            <pc:sldMk cId="0" sldId="256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flipH="1" flipV="1">
            <a:off x="0" y="0"/>
            <a:ext cx="5116836" cy="3654502"/>
          </a:xfrm>
          <a:custGeom>
            <a:avLst/>
            <a:gdLst/>
            <a:ahLst/>
            <a:cxnLst/>
            <a:rect l="l" t="t" r="r" b="b"/>
            <a:pathLst>
              <a:path w="8548410" h="6048000">
                <a:moveTo>
                  <a:pt x="8548410" y="6048000"/>
                </a:moveTo>
                <a:lnTo>
                  <a:pt x="0" y="6048000"/>
                </a:lnTo>
                <a:lnTo>
                  <a:pt x="0" y="0"/>
                </a:lnTo>
                <a:lnTo>
                  <a:pt x="8548410" y="0"/>
                </a:lnTo>
                <a:lnTo>
                  <a:pt x="8548410" y="604800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" name="Freeform 3"/>
          <p:cNvSpPr/>
          <p:nvPr/>
        </p:nvSpPr>
        <p:spPr>
          <a:xfrm>
            <a:off x="6045256" y="4201198"/>
            <a:ext cx="4648144" cy="3355302"/>
          </a:xfrm>
          <a:custGeom>
            <a:avLst/>
            <a:gdLst/>
            <a:ahLst/>
            <a:cxnLst/>
            <a:rect l="l" t="t" r="r" b="b"/>
            <a:pathLst>
              <a:path w="8548410" h="6048000">
                <a:moveTo>
                  <a:pt x="0" y="0"/>
                </a:moveTo>
                <a:lnTo>
                  <a:pt x="8548410" y="0"/>
                </a:lnTo>
                <a:lnTo>
                  <a:pt x="8548410" y="6048000"/>
                </a:lnTo>
                <a:lnTo>
                  <a:pt x="0" y="6048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4" name="Freeform 4"/>
          <p:cNvSpPr/>
          <p:nvPr/>
        </p:nvSpPr>
        <p:spPr>
          <a:xfrm>
            <a:off x="1421177" y="6443102"/>
            <a:ext cx="1602725" cy="664143"/>
          </a:xfrm>
          <a:custGeom>
            <a:avLst/>
            <a:gdLst/>
            <a:ahLst/>
            <a:cxnLst/>
            <a:rect l="l" t="t" r="r" b="b"/>
            <a:pathLst>
              <a:path w="1602725" h="664143">
                <a:moveTo>
                  <a:pt x="0" y="0"/>
                </a:moveTo>
                <a:lnTo>
                  <a:pt x="1602725" y="0"/>
                </a:lnTo>
                <a:lnTo>
                  <a:pt x="1602725" y="664143"/>
                </a:lnTo>
                <a:lnTo>
                  <a:pt x="0" y="66414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5" name="AutoShape 5"/>
          <p:cNvSpPr/>
          <p:nvPr/>
        </p:nvSpPr>
        <p:spPr>
          <a:xfrm>
            <a:off x="1306841" y="6988764"/>
            <a:ext cx="1717060" cy="0"/>
          </a:xfrm>
          <a:prstGeom prst="line">
            <a:avLst/>
          </a:prstGeom>
          <a:ln w="9525" cap="rnd">
            <a:solidFill>
              <a:srgbClr val="503163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  <p:sp>
        <p:nvSpPr>
          <p:cNvPr id="6" name="AutoShape 6"/>
          <p:cNvSpPr/>
          <p:nvPr/>
        </p:nvSpPr>
        <p:spPr>
          <a:xfrm>
            <a:off x="3704313" y="4979566"/>
            <a:ext cx="3672000" cy="0"/>
          </a:xfrm>
          <a:prstGeom prst="line">
            <a:avLst/>
          </a:prstGeom>
          <a:ln w="38100" cap="flat">
            <a:solidFill>
              <a:srgbClr val="503163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  <p:sp>
        <p:nvSpPr>
          <p:cNvPr id="7" name="Freeform 7"/>
          <p:cNvSpPr/>
          <p:nvPr/>
        </p:nvSpPr>
        <p:spPr>
          <a:xfrm>
            <a:off x="5047215" y="-117058"/>
            <a:ext cx="5945120" cy="2047236"/>
          </a:xfrm>
          <a:custGeom>
            <a:avLst/>
            <a:gdLst/>
            <a:ahLst/>
            <a:cxnLst/>
            <a:rect l="l" t="t" r="r" b="b"/>
            <a:pathLst>
              <a:path w="5945120" h="2047236">
                <a:moveTo>
                  <a:pt x="0" y="0"/>
                </a:moveTo>
                <a:lnTo>
                  <a:pt x="5945119" y="0"/>
                </a:lnTo>
                <a:lnTo>
                  <a:pt x="5945119" y="2047236"/>
                </a:lnTo>
                <a:lnTo>
                  <a:pt x="0" y="204723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8" name="AutoShape 8"/>
          <p:cNvSpPr/>
          <p:nvPr/>
        </p:nvSpPr>
        <p:spPr>
          <a:xfrm>
            <a:off x="4676682" y="6988764"/>
            <a:ext cx="1717060" cy="0"/>
          </a:xfrm>
          <a:prstGeom prst="line">
            <a:avLst/>
          </a:prstGeom>
          <a:ln w="9525" cap="rnd">
            <a:solidFill>
              <a:srgbClr val="503163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  <p:sp>
        <p:nvSpPr>
          <p:cNvPr id="9" name="TextBox 9"/>
          <p:cNvSpPr txBox="1"/>
          <p:nvPr/>
        </p:nvSpPr>
        <p:spPr>
          <a:xfrm>
            <a:off x="1763282" y="1596117"/>
            <a:ext cx="7635529" cy="190866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672"/>
              </a:lnSpc>
              <a:spcBef>
                <a:spcPct val="0"/>
              </a:spcBef>
            </a:pPr>
            <a:r>
              <a:rPr lang="en-US" sz="5480" b="1">
                <a:solidFill>
                  <a:srgbClr val="503163"/>
                </a:solidFill>
                <a:latin typeface="Aptos Bold"/>
                <a:ea typeface="Aptos Bold"/>
                <a:cs typeface="Aptos Bold"/>
                <a:sym typeface="Aptos Bold"/>
              </a:rPr>
              <a:t>PARTICIPATION CERTIFICATE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2838983" y="3723859"/>
            <a:ext cx="5182422" cy="40798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237"/>
              </a:lnSpc>
            </a:pPr>
            <a:r>
              <a:rPr lang="en-US" sz="2312">
                <a:solidFill>
                  <a:srgbClr val="503163"/>
                </a:solidFill>
                <a:latin typeface="Public Sans"/>
                <a:ea typeface="Public Sans"/>
                <a:cs typeface="Public Sans"/>
                <a:sym typeface="Public Sans"/>
              </a:rPr>
              <a:t>This certificate is presented to: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677402" y="7018474"/>
            <a:ext cx="2975940" cy="23390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07"/>
              </a:lnSpc>
              <a:spcBef>
                <a:spcPct val="0"/>
              </a:spcBef>
            </a:pPr>
            <a:r>
              <a:rPr lang="en-US" sz="1290">
                <a:solidFill>
                  <a:srgbClr val="503163"/>
                </a:solidFill>
                <a:latin typeface="Public Sans"/>
                <a:ea typeface="Public Sans"/>
                <a:cs typeface="Public Sans"/>
                <a:sym typeface="Public Sans"/>
              </a:rPr>
              <a:t>Head of Sport and Pupil Experience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5116836" y="7018474"/>
            <a:ext cx="928420" cy="23390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07"/>
              </a:lnSpc>
              <a:spcBef>
                <a:spcPct val="0"/>
              </a:spcBef>
            </a:pPr>
            <a:r>
              <a:rPr lang="en-US" sz="1290">
                <a:solidFill>
                  <a:srgbClr val="503163"/>
                </a:solidFill>
                <a:latin typeface="Public Sans"/>
                <a:ea typeface="Public Sans"/>
                <a:cs typeface="Public Sans"/>
                <a:sym typeface="Public Sans"/>
              </a:rPr>
              <a:t>Date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2259737" y="5229108"/>
            <a:ext cx="6561151" cy="3819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097"/>
              </a:lnSpc>
            </a:pPr>
            <a:r>
              <a:rPr lang="en-US" sz="2212">
                <a:solidFill>
                  <a:srgbClr val="503163"/>
                </a:solidFill>
                <a:latin typeface="Public Sans"/>
                <a:ea typeface="Public Sans"/>
                <a:cs typeface="Public Sans"/>
                <a:sym typeface="Public Sans"/>
              </a:rPr>
              <a:t>For participating in IAPS X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275796CC31D66448B90FAD5307E8E87" ma:contentTypeVersion="19" ma:contentTypeDescription="Create a new document." ma:contentTypeScope="" ma:versionID="7ec0573d4070fb658a7ef4c537a5064e">
  <xsd:schema xmlns:xsd="http://www.w3.org/2001/XMLSchema" xmlns:xs="http://www.w3.org/2001/XMLSchema" xmlns:p="http://schemas.microsoft.com/office/2006/metadata/properties" xmlns:ns2="3fef5323-46ac-4be9-8d33-1c0d0ddced28" xmlns:ns3="a36733bd-ae07-4921-a8c9-1b12de1d48d7" targetNamespace="http://schemas.microsoft.com/office/2006/metadata/properties" ma:root="true" ma:fieldsID="420682d31fe8382f4f35202f2a2595b8" ns2:_="" ns3:_="">
    <xsd:import namespace="3fef5323-46ac-4be9-8d33-1c0d0ddced28"/>
    <xsd:import namespace="a36733bd-ae07-4921-a8c9-1b12de1d48d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Location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ef5323-46ac-4be9-8d33-1c0d0ddced2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cf86d270-8a2a-4448-a6a8-7371c492c13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36733bd-ae07-4921-a8c9-1b12de1d48d7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1178a486-8689-4442-a468-1c73a5626b88}" ma:internalName="TaxCatchAll" ma:showField="CatchAllData" ma:web="a36733bd-ae07-4921-a8c9-1b12de1d48d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fef5323-46ac-4be9-8d33-1c0d0ddced28">
      <Terms xmlns="http://schemas.microsoft.com/office/infopath/2007/PartnerControls"/>
    </lcf76f155ced4ddcb4097134ff3c332f>
    <TaxCatchAll xmlns="a36733bd-ae07-4921-a8c9-1b12de1d48d7" xsi:nil="true"/>
  </documentManagement>
</p:properties>
</file>

<file path=customXml/itemProps1.xml><?xml version="1.0" encoding="utf-8"?>
<ds:datastoreItem xmlns:ds="http://schemas.openxmlformats.org/officeDocument/2006/customXml" ds:itemID="{0746E0A0-9F58-4432-8001-00B45EE337F0}"/>
</file>

<file path=customXml/itemProps2.xml><?xml version="1.0" encoding="utf-8"?>
<ds:datastoreItem xmlns:ds="http://schemas.openxmlformats.org/officeDocument/2006/customXml" ds:itemID="{E45F8440-FC03-4C70-A38E-6DC1A705B67E}"/>
</file>

<file path=customXml/itemProps3.xml><?xml version="1.0" encoding="utf-8"?>
<ds:datastoreItem xmlns:ds="http://schemas.openxmlformats.org/officeDocument/2006/customXml" ds:itemID="{73F45C6C-4716-4C66-9AC6-0D7BBC18C981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Aptos Bold</vt:lpstr>
      <vt:lpstr>Public Sans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Blue Formal Running Marathon Certificate</dc:title>
  <cp:lastModifiedBy>Rachel Eatough</cp:lastModifiedBy>
  <cp:revision>1</cp:revision>
  <dcterms:created xsi:type="dcterms:W3CDTF">2006-08-16T00:00:00Z</dcterms:created>
  <dcterms:modified xsi:type="dcterms:W3CDTF">2025-07-03T10:31:11Z</dcterms:modified>
  <dc:identifier>DAGmN4GF_8Y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0x0101003275796CC31D66448B90FAD5307E8E87</vt:lpwstr>
  </property>
</Properties>
</file>