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Aptos Bold" panose="020B0604020202020204" charset="0"/>
      <p:regular r:id="rId3"/>
    </p:embeddedFont>
    <p:embeddedFont>
      <p:font typeface="Public Sans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5" d="100"/>
          <a:sy n="95" d="100"/>
        </p:scale>
        <p:origin x="16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font" Target="fonts/font2.fntdata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1177" y="6443102"/>
            <a:ext cx="1602725" cy="664143"/>
          </a:xfrm>
          <a:custGeom>
            <a:avLst/>
            <a:gdLst/>
            <a:ahLst/>
            <a:cxnLst/>
            <a:rect l="l" t="t" r="r" b="b"/>
            <a:pathLst>
              <a:path w="1602725" h="664143">
                <a:moveTo>
                  <a:pt x="0" y="0"/>
                </a:moveTo>
                <a:lnTo>
                  <a:pt x="1602725" y="0"/>
                </a:lnTo>
                <a:lnTo>
                  <a:pt x="1602725" y="664143"/>
                </a:lnTo>
                <a:lnTo>
                  <a:pt x="0" y="6641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AutoShape 3"/>
          <p:cNvSpPr/>
          <p:nvPr/>
        </p:nvSpPr>
        <p:spPr>
          <a:xfrm>
            <a:off x="1306841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4" name="AutoShape 4"/>
          <p:cNvSpPr/>
          <p:nvPr/>
        </p:nvSpPr>
        <p:spPr>
          <a:xfrm>
            <a:off x="3745046" y="5128481"/>
            <a:ext cx="3672000" cy="0"/>
          </a:xfrm>
          <a:prstGeom prst="line">
            <a:avLst/>
          </a:prstGeom>
          <a:ln w="38100" cap="flat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5" name="AutoShape 5"/>
          <p:cNvSpPr/>
          <p:nvPr/>
        </p:nvSpPr>
        <p:spPr>
          <a:xfrm>
            <a:off x="4676682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2427669" y="2023082"/>
            <a:ext cx="6486756" cy="19086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72"/>
              </a:lnSpc>
              <a:spcBef>
                <a:spcPct val="0"/>
              </a:spcBef>
            </a:pPr>
            <a:r>
              <a:rPr lang="en-US" sz="5480" b="1">
                <a:solidFill>
                  <a:srgbClr val="503163"/>
                </a:solidFill>
                <a:latin typeface="Aptos Bold"/>
                <a:ea typeface="Aptos Bold"/>
                <a:cs typeface="Aptos Bold"/>
                <a:sym typeface="Aptos Bold"/>
              </a:rPr>
              <a:t>PARTICIPATION CERTIFICATE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165372" y="5404059"/>
            <a:ext cx="6561151" cy="381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7"/>
              </a:lnSpc>
            </a:pPr>
            <a:r>
              <a:rPr lang="en-US" sz="2212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For participating in IAPS X</a:t>
            </a:r>
          </a:p>
        </p:txBody>
      </p:sp>
      <p:sp>
        <p:nvSpPr>
          <p:cNvPr id="8" name="Freeform 8"/>
          <p:cNvSpPr/>
          <p:nvPr/>
        </p:nvSpPr>
        <p:spPr>
          <a:xfrm rot="-5400000">
            <a:off x="7701390" y="4569390"/>
            <a:ext cx="2957220" cy="3024000"/>
          </a:xfrm>
          <a:custGeom>
            <a:avLst/>
            <a:gdLst/>
            <a:ahLst/>
            <a:cxnLst/>
            <a:rect l="l" t="t" r="r" b="b"/>
            <a:pathLst>
              <a:path w="2957220" h="3024000">
                <a:moveTo>
                  <a:pt x="0" y="0"/>
                </a:moveTo>
                <a:lnTo>
                  <a:pt x="2957220" y="0"/>
                </a:lnTo>
                <a:lnTo>
                  <a:pt x="295722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5400000">
            <a:off x="33390" y="-147986"/>
            <a:ext cx="2957220" cy="3024000"/>
          </a:xfrm>
          <a:custGeom>
            <a:avLst/>
            <a:gdLst/>
            <a:ahLst/>
            <a:cxnLst/>
            <a:rect l="l" t="t" r="r" b="b"/>
            <a:pathLst>
              <a:path w="2957220" h="3024000">
                <a:moveTo>
                  <a:pt x="0" y="0"/>
                </a:moveTo>
                <a:lnTo>
                  <a:pt x="2957220" y="0"/>
                </a:lnTo>
                <a:lnTo>
                  <a:pt x="295722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0" name="Group 10"/>
          <p:cNvGrpSpPr/>
          <p:nvPr/>
        </p:nvGrpSpPr>
        <p:grpSpPr>
          <a:xfrm>
            <a:off x="756000" y="671116"/>
            <a:ext cx="2204228" cy="2204228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43283" r="-43283"/>
              </a:stretch>
            </a:blipFill>
            <a:ln w="38100" cap="sq">
              <a:solidFill>
                <a:srgbClr val="773B96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3079836" y="4034699"/>
            <a:ext cx="5182422" cy="407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37"/>
              </a:lnSpc>
            </a:pPr>
            <a:r>
              <a:rPr lang="en-US" sz="2312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This certificate is presented to: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77402" y="7018474"/>
            <a:ext cx="297594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Head of Sport and Pupil Experience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116836" y="7018474"/>
            <a:ext cx="92842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Date</a:t>
            </a:r>
          </a:p>
        </p:txBody>
      </p:sp>
      <p:sp>
        <p:nvSpPr>
          <p:cNvPr id="15" name="Freeform 15"/>
          <p:cNvSpPr/>
          <p:nvPr/>
        </p:nvSpPr>
        <p:spPr>
          <a:xfrm>
            <a:off x="6350215" y="-114596"/>
            <a:ext cx="4563369" cy="1571422"/>
          </a:xfrm>
          <a:custGeom>
            <a:avLst/>
            <a:gdLst/>
            <a:ahLst/>
            <a:cxnLst/>
            <a:rect l="l" t="t" r="r" b="b"/>
            <a:pathLst>
              <a:path w="4563369" h="1571422">
                <a:moveTo>
                  <a:pt x="0" y="0"/>
                </a:moveTo>
                <a:lnTo>
                  <a:pt x="4563368" y="0"/>
                </a:lnTo>
                <a:lnTo>
                  <a:pt x="4563368" y="1571423"/>
                </a:lnTo>
                <a:lnTo>
                  <a:pt x="0" y="157142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5796CC31D66448B90FAD5307E8E87" ma:contentTypeVersion="19" ma:contentTypeDescription="Create a new document." ma:contentTypeScope="" ma:versionID="7a9d59318c40349d55650ce34cd1db90">
  <xsd:schema xmlns:xsd="http://www.w3.org/2001/XMLSchema" xmlns:xs="http://www.w3.org/2001/XMLSchema" xmlns:p="http://schemas.microsoft.com/office/2006/metadata/properties" xmlns:ns2="3fef5323-46ac-4be9-8d33-1c0d0ddced28" xmlns:ns3="a36733bd-ae07-4921-a8c9-1b12de1d48d7" targetNamespace="http://schemas.microsoft.com/office/2006/metadata/properties" ma:root="true" ma:fieldsID="83cb12fa03873688dd1b972d6e69bdfc" ns2:_="" ns3:_="">
    <xsd:import namespace="3fef5323-46ac-4be9-8d33-1c0d0ddced28"/>
    <xsd:import namespace="a36733bd-ae07-4921-a8c9-1b12de1d48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f5323-46ac-4be9-8d33-1c0d0ddce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f86d270-8a2a-4448-a6a8-7371c492c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733bd-ae07-4921-a8c9-1b12de1d48d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1178a486-8689-4442-a468-1c73a5626b88}" ma:internalName="TaxCatchAll" ma:showField="CatchAllData" ma:web="a36733bd-ae07-4921-a8c9-1b12de1d48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ef5323-46ac-4be9-8d33-1c0d0ddced28">
      <Terms xmlns="http://schemas.microsoft.com/office/infopath/2007/PartnerControls"/>
    </lcf76f155ced4ddcb4097134ff3c332f>
    <TaxCatchAll xmlns="a36733bd-ae07-4921-a8c9-1b12de1d48d7" xsi:nil="true"/>
  </documentManagement>
</p:properties>
</file>

<file path=customXml/itemProps1.xml><?xml version="1.0" encoding="utf-8"?>
<ds:datastoreItem xmlns:ds="http://schemas.openxmlformats.org/officeDocument/2006/customXml" ds:itemID="{3C1D15F4-1308-4A89-AAF1-954CEA5AAC97}"/>
</file>

<file path=customXml/itemProps2.xml><?xml version="1.0" encoding="utf-8"?>
<ds:datastoreItem xmlns:ds="http://schemas.openxmlformats.org/officeDocument/2006/customXml" ds:itemID="{C1E5EEE9-39A6-4B17-B712-42E5FD672793}"/>
</file>

<file path=customXml/itemProps3.xml><?xml version="1.0" encoding="utf-8"?>
<ds:datastoreItem xmlns:ds="http://schemas.openxmlformats.org/officeDocument/2006/customXml" ds:itemID="{A6E0C3F6-9758-4844-AB53-E59F06C8B6B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Bold</vt:lpstr>
      <vt:lpstr>Arial</vt:lpstr>
      <vt:lpstr>Public Sans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certificates</dc:title>
  <cp:lastModifiedBy>Rachel Eatough</cp:lastModifiedBy>
  <cp:revision>1</cp:revision>
  <dcterms:created xsi:type="dcterms:W3CDTF">2006-08-16T00:00:00Z</dcterms:created>
  <dcterms:modified xsi:type="dcterms:W3CDTF">2026-07-06T15:32:26Z</dcterms:modified>
  <dc:identifier>DAGmN4GF_8Y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0x0101003275796CC31D66448B90FAD5307E8E87</vt:lpwstr>
  </property>
</Properties>
</file>