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10693400" cx="7556500"/>
  <p:notesSz cx="6858000" cy="9144000"/>
  <p:embeddedFontLst>
    <p:embeddedFont>
      <p:font typeface="Poppins"/>
      <p:regular r:id="rId19"/>
      <p:bold r:id="rId20"/>
      <p:italic r:id="rId21"/>
      <p:boldItalic r:id="rId22"/>
    </p:embeddedFont>
    <p:embeddedFont>
      <p:font typeface="Manrope"/>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5" roundtripDataSignature="AMtx7mh7M1WZP+F31fDlMQtZvxhMDEw4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ED5785-8589-43AC-9B00-ACC5AEA91B33}">
  <a:tblStyle styleId="{29ED5785-8589-43AC-9B00-ACC5AEA91B33}" styleName="Table_0">
    <a:wholeTbl>
      <a:tcTxStyle>
        <a:font>
          <a:latin typeface="Arial"/>
          <a:ea typeface="Arial"/>
          <a:cs typeface="Arial"/>
        </a:font>
        <a:srgbClr val="000000"/>
      </a:tcTxStyle>
      <a:tcStyle>
        <a:tcBdr>
          <a:left>
            <a:ln cap="flat" cmpd="sng" w="6350">
              <a:solidFill>
                <a:srgbClr val="C00000"/>
              </a:solidFill>
              <a:prstDash val="solid"/>
              <a:round/>
              <a:headEnd len="sm" w="sm" type="none"/>
              <a:tailEnd len="sm" w="sm" type="none"/>
            </a:ln>
          </a:left>
          <a:right>
            <a:ln cap="flat" cmpd="sng" w="6350">
              <a:solidFill>
                <a:srgbClr val="C00000"/>
              </a:solidFill>
              <a:prstDash val="solid"/>
              <a:round/>
              <a:headEnd len="sm" w="sm" type="none"/>
              <a:tailEnd len="sm" w="sm" type="none"/>
            </a:ln>
          </a:right>
          <a:top>
            <a:ln cap="flat" cmpd="sng" w="6350">
              <a:solidFill>
                <a:srgbClr val="C00000"/>
              </a:solidFill>
              <a:prstDash val="solid"/>
              <a:round/>
              <a:headEnd len="sm" w="sm" type="none"/>
              <a:tailEnd len="sm" w="sm" type="none"/>
            </a:ln>
          </a:top>
          <a:bottom>
            <a:ln cap="flat" cmpd="sng" w="6350">
              <a:solidFill>
                <a:srgbClr val="C00000"/>
              </a:solidFill>
              <a:prstDash val="solid"/>
              <a:round/>
              <a:headEnd len="sm" w="sm" type="none"/>
              <a:tailEnd len="sm" w="sm" type="none"/>
            </a:ln>
          </a:bottom>
          <a:insideH>
            <a:ln cap="flat" cmpd="sng" w="6350">
              <a:solidFill>
                <a:srgbClr val="C00000"/>
              </a:solidFill>
              <a:prstDash val="solid"/>
              <a:round/>
              <a:headEnd len="sm" w="sm" type="none"/>
              <a:tailEnd len="sm" w="sm" type="none"/>
            </a:ln>
          </a:insideH>
          <a:insideV>
            <a:ln cap="flat" cmpd="sng" w="6350">
              <a:solidFill>
                <a:srgbClr val="C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F931EF6-CABD-40D5-BC03-E7585AF3D868}" styleName="Table_1">
    <a:wholeTbl>
      <a:tcTxStyle>
        <a:font>
          <a:latin typeface="Arial"/>
          <a:ea typeface="Arial"/>
          <a:cs typeface="Arial"/>
        </a:font>
        <a:srgbClr val="000000"/>
      </a:tcTxStyle>
      <a:tcStyle>
        <a:tcBdr>
          <a:left>
            <a:ln cap="flat" cmpd="sng" w="6350">
              <a:solidFill>
                <a:srgbClr val="C00000"/>
              </a:solidFill>
              <a:prstDash val="solid"/>
              <a:round/>
              <a:headEnd len="sm" w="sm" type="none"/>
              <a:tailEnd len="sm" w="sm" type="none"/>
            </a:ln>
          </a:left>
          <a:right>
            <a:ln cap="flat" cmpd="sng" w="6350">
              <a:solidFill>
                <a:srgbClr val="C00000"/>
              </a:solidFill>
              <a:prstDash val="solid"/>
              <a:round/>
              <a:headEnd len="sm" w="sm" type="none"/>
              <a:tailEnd len="sm" w="sm" type="none"/>
            </a:ln>
          </a:right>
          <a:top>
            <a:ln cap="flat" cmpd="sng" w="6350">
              <a:solidFill>
                <a:srgbClr val="C00000"/>
              </a:solidFill>
              <a:prstDash val="solid"/>
              <a:round/>
              <a:headEnd len="sm" w="sm" type="none"/>
              <a:tailEnd len="sm" w="sm" type="none"/>
            </a:ln>
          </a:top>
          <a:bottom>
            <a:ln cap="flat" cmpd="sng" w="6350">
              <a:solidFill>
                <a:srgbClr val="C00000"/>
              </a:solidFill>
              <a:prstDash val="solid"/>
              <a:round/>
              <a:headEnd len="sm" w="sm" type="none"/>
              <a:tailEnd len="sm" w="sm" type="none"/>
            </a:ln>
          </a:bottom>
          <a:insideH>
            <a:ln cap="flat" cmpd="sng" w="6350">
              <a:solidFill>
                <a:srgbClr val="C00000"/>
              </a:solidFill>
              <a:prstDash val="solid"/>
              <a:round/>
              <a:headEnd len="sm" w="sm" type="none"/>
              <a:tailEnd len="sm" w="sm" type="none"/>
            </a:ln>
          </a:insideH>
          <a:insideV>
            <a:ln cap="flat" cmpd="sng" w="6350">
              <a:solidFill>
                <a:srgbClr val="C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45760C0-7315-4C60-81EA-D7E918BA2656}" styleName="Table_2">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0D53C99-D56F-4E3B-8515-7FF176BDFD44}" styleName="Table_3">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ustomXml" Target="../customXml/item1.xml"/><Relationship Id="rId21" Type="http://schemas.openxmlformats.org/officeDocument/2006/relationships/font" Target="fonts/Poppins-italic.fntdata"/><Relationship Id="rId3" Type="http://schemas.openxmlformats.org/officeDocument/2006/relationships/presProps" Target="presProps.xml"/><Relationship Id="rId25" Type="http://customschemas.google.com/relationships/presentationmetadata" Target="meta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0" Type="http://schemas.openxmlformats.org/officeDocument/2006/relationships/font" Target="fonts/Poppins-bold.fntdata"/><Relationship Id="rId2" Type="http://schemas.openxmlformats.org/officeDocument/2006/relationships/viewProps" Target="viewProps.xml"/><Relationship Id="rId16" Type="http://schemas.openxmlformats.org/officeDocument/2006/relationships/slide" Target="slides/slide10.xml"/><Relationship Id="rId24" Type="http://schemas.openxmlformats.org/officeDocument/2006/relationships/font" Target="fonts/Manrope-bold.fntdata"/><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23" Type="http://schemas.openxmlformats.org/officeDocument/2006/relationships/font" Target="fonts/Manrope-regular.fntdata"/><Relationship Id="rId5" Type="http://schemas.openxmlformats.org/officeDocument/2006/relationships/slideMaster" Target="slideMasters/slideMaster1.xml"/><Relationship Id="rId15" Type="http://schemas.openxmlformats.org/officeDocument/2006/relationships/slide" Target="slides/slide9.xml"/><Relationship Id="rId28" Type="http://schemas.openxmlformats.org/officeDocument/2006/relationships/customXml" Target="../customXml/item3.xml"/><Relationship Id="rId10" Type="http://schemas.openxmlformats.org/officeDocument/2006/relationships/slide" Target="slides/slide4.xml"/><Relationship Id="rId19" Type="http://schemas.openxmlformats.org/officeDocument/2006/relationships/font" Target="fonts/Poppins-regular.fntdata"/><Relationship Id="rId22" Type="http://schemas.openxmlformats.org/officeDocument/2006/relationships/font" Target="fonts/Poppins-boldItalic.fntdata"/><Relationship Id="rId4"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slide" Target="slides/slide8.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1792288" y="612775"/>
            <a:ext cx="5486400" cy="4114800"/>
          </a:xfrm>
          <a:prstGeom prst="rect">
            <a:avLst/>
          </a:prstGeom>
          <a:noFill/>
          <a:ln>
            <a:noFill/>
          </a:ln>
        </p:spPr>
      </p:sp>
      <p:sp>
        <p:nvSpPr>
          <p:cNvPr id="64" name="Google Shape;64;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hyperlink" Target="https://iaps.uk/sports/useful-information/documents-links.html" TargetMode="External"/><Relationship Id="rId5" Type="http://schemas.openxmlformats.org/officeDocument/2006/relationships/hyperlink" Target="https://iaps.uk/sports/useful-information/documents-links.html" TargetMode="External"/><Relationship Id="rId6" Type="http://schemas.openxmlformats.org/officeDocument/2006/relationships/image" Target="../media/image9.png"/><Relationship Id="rId7"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www.google.com/search?q=westbrook+hay&amp;sca_esv=5e5568ccfe61287d&amp;sca_upv=1&amp;ei=3e7nZvTDB9LOhbIPh-GhYQ&amp;gs_ssp=eJzj4tLP1TewLLMoMSg2YLRSNagwsTA3MzFONLI0TTIwSUq0tDKoMDY0NjY2STIxt0xJNDS1MPLiLU8tLkkqys_PVshIrAQAQ-ESkA&amp;oq=west&amp;gs_lp=Egxnd3Mtd2l6LXNlcnAiBHdlc3QqAggAMhMQLhiABBhDGMcBGIoFGI4FGK8BMhQQLhiABBiRAhjHARiKBRiOBRivATIKEAAYgAQYQxiKBTILEAAYgAQYkQIYigUyChAAGIAEGEMYigUyEBAuGIAEGEMYxwEYigUYrwEyEBAuGIAEGEMYxwEYigUYrwEyEBAuGIAEGLEDGEMYgwEYigUyExAuGIAEGLEDGNEDGEMYxwEYigUyCxAuGIAEGLEDGIMBMiIQLhiABBhDGMcBGIoFGI4FGK8BGJcFGNwEGN4EGOAE2AEBSMALUABYqgRwAHgBkAEAmAGMAaAB8wOqAQMwLjS4AQPIAQD4AQGYAgWgAqQLwgIQEAAYgAQYsQMYQxiDARiKBcICDhAuGIAEGLEDGIMBGIoFwgIFEC4YgATCAgUQABiABMICHxAuGIAEGEMYxwEYigUYrwEYlwUY3AQY3gQY4ATYAQHCAg0QABiABBixAxhDGIoFwgIOEAAYgAQYsQMYgwEYigXCAgsQABiABBixAxiDAcICIxAuGIAEGJECGMcBGIoFGI4FGK8BGJcFGNwEGN4EGOAE2AEBmAMAugYGCAEQARgUkgcHMC40LjYtMaAH-VA&amp;sclient=gws-wiz-serp&amp;safe=active&amp;ssu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6.png"/><Relationship Id="rId6" Type="http://schemas.openxmlformats.org/officeDocument/2006/relationships/image" Target="../media/image13.png"/><Relationship Id="rId7" Type="http://schemas.openxmlformats.org/officeDocument/2006/relationships/hyperlink" Target="https://learning.nspcc.org.uk/research-resources/briefings/photography-%20sharing-%20images-guidanc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3163"/>
        </a:solidFill>
      </p:bgPr>
    </p:bg>
    <p:spTree>
      <p:nvGrpSpPr>
        <p:cNvPr id="83" name="Shape 83"/>
        <p:cNvGrpSpPr/>
        <p:nvPr/>
      </p:nvGrpSpPr>
      <p:grpSpPr>
        <a:xfrm>
          <a:off x="0" y="0"/>
          <a:ext cx="0" cy="0"/>
          <a:chOff x="0" y="0"/>
          <a:chExt cx="0" cy="0"/>
        </a:xfrm>
      </p:grpSpPr>
      <p:sp>
        <p:nvSpPr>
          <p:cNvPr id="84" name="Google Shape;84;p1"/>
          <p:cNvSpPr/>
          <p:nvPr/>
        </p:nvSpPr>
        <p:spPr>
          <a:xfrm>
            <a:off x="868054" y="-258352"/>
            <a:ext cx="6111088" cy="2103189"/>
          </a:xfrm>
          <a:custGeom>
            <a:rect b="b" l="l" r="r" t="t"/>
            <a:pathLst>
              <a:path extrusionOk="0" h="2103189" w="6111088">
                <a:moveTo>
                  <a:pt x="0" y="0"/>
                </a:moveTo>
                <a:lnTo>
                  <a:pt x="6111088" y="0"/>
                </a:lnTo>
                <a:lnTo>
                  <a:pt x="6111088" y="2103189"/>
                </a:lnTo>
                <a:lnTo>
                  <a:pt x="0" y="210318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1"/>
          <p:cNvSpPr/>
          <p:nvPr/>
        </p:nvSpPr>
        <p:spPr>
          <a:xfrm>
            <a:off x="0" y="0"/>
            <a:ext cx="7556500" cy="9978799"/>
          </a:xfrm>
          <a:custGeom>
            <a:rect b="b" l="l" r="r" t="t"/>
            <a:pathLst>
              <a:path extrusionOk="0" h="10072798" w="8561192">
                <a:moveTo>
                  <a:pt x="0" y="0"/>
                </a:moveTo>
                <a:lnTo>
                  <a:pt x="8561192" y="0"/>
                </a:lnTo>
                <a:lnTo>
                  <a:pt x="8561192" y="10072798"/>
                </a:lnTo>
                <a:lnTo>
                  <a:pt x="0" y="10072798"/>
                </a:lnTo>
                <a:lnTo>
                  <a:pt x="0" y="0"/>
                </a:lnTo>
                <a:close/>
              </a:path>
            </a:pathLst>
          </a:custGeom>
          <a:blipFill rotWithShape="1">
            <a:blip r:embed="rId4">
              <a:alphaModFix amt="13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86" name="Google Shape;86;p1"/>
          <p:cNvGrpSpPr/>
          <p:nvPr/>
        </p:nvGrpSpPr>
        <p:grpSpPr>
          <a:xfrm>
            <a:off x="0" y="10019642"/>
            <a:ext cx="7560000" cy="672358"/>
            <a:chOff x="0" y="-19050"/>
            <a:chExt cx="2709333" cy="240958"/>
          </a:xfrm>
        </p:grpSpPr>
        <p:sp>
          <p:nvSpPr>
            <p:cNvPr id="87" name="Google Shape;87;p1"/>
            <p:cNvSpPr/>
            <p:nvPr/>
          </p:nvSpPr>
          <p:spPr>
            <a:xfrm>
              <a:off x="0" y="0"/>
              <a:ext cx="2709333" cy="221908"/>
            </a:xfrm>
            <a:custGeom>
              <a:rect b="b" l="l" r="r" t="t"/>
              <a:pathLst>
                <a:path extrusionOk="0" h="221908" w="2709333">
                  <a:moveTo>
                    <a:pt x="0" y="0"/>
                  </a:moveTo>
                  <a:lnTo>
                    <a:pt x="2709333" y="0"/>
                  </a:lnTo>
                  <a:lnTo>
                    <a:pt x="2709333" y="221908"/>
                  </a:lnTo>
                  <a:lnTo>
                    <a:pt x="0" y="2219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1"/>
            <p:cNvSpPr txBox="1"/>
            <p:nvPr/>
          </p:nvSpPr>
          <p:spPr>
            <a:xfrm>
              <a:off x="0" y="-19050"/>
              <a:ext cx="2709333" cy="240958"/>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9" name="Google Shape;89;p1"/>
          <p:cNvSpPr/>
          <p:nvPr/>
        </p:nvSpPr>
        <p:spPr>
          <a:xfrm>
            <a:off x="-110260" y="10013672"/>
            <a:ext cx="2242818" cy="772327"/>
          </a:xfrm>
          <a:custGeom>
            <a:rect b="b" l="l" r="r" t="t"/>
            <a:pathLst>
              <a:path extrusionOk="0" h="772327" w="2242818">
                <a:moveTo>
                  <a:pt x="0" y="0"/>
                </a:moveTo>
                <a:lnTo>
                  <a:pt x="2242818" y="0"/>
                </a:lnTo>
                <a:lnTo>
                  <a:pt x="2242818" y="772327"/>
                </a:lnTo>
                <a:lnTo>
                  <a:pt x="0" y="77232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
          <p:cNvSpPr/>
          <p:nvPr/>
        </p:nvSpPr>
        <p:spPr>
          <a:xfrm>
            <a:off x="1654956" y="10005855"/>
            <a:ext cx="2386023" cy="821641"/>
          </a:xfrm>
          <a:custGeom>
            <a:rect b="b" l="l" r="r" t="t"/>
            <a:pathLst>
              <a:path extrusionOk="0" h="821641" w="2386023">
                <a:moveTo>
                  <a:pt x="0" y="0"/>
                </a:moveTo>
                <a:lnTo>
                  <a:pt x="2386022" y="0"/>
                </a:lnTo>
                <a:lnTo>
                  <a:pt x="2386022" y="821640"/>
                </a:lnTo>
                <a:lnTo>
                  <a:pt x="0" y="82164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
          <p:cNvSpPr/>
          <p:nvPr/>
        </p:nvSpPr>
        <p:spPr>
          <a:xfrm>
            <a:off x="5420253" y="9998037"/>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
          <p:cNvSpPr/>
          <p:nvPr/>
        </p:nvSpPr>
        <p:spPr>
          <a:xfrm>
            <a:off x="3577330" y="10039533"/>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3" name="Google Shape;93;p1"/>
          <p:cNvGrpSpPr/>
          <p:nvPr/>
        </p:nvGrpSpPr>
        <p:grpSpPr>
          <a:xfrm>
            <a:off x="237585" y="1377635"/>
            <a:ext cx="7084830" cy="1186868"/>
            <a:chOff x="0" y="-76200"/>
            <a:chExt cx="2539043" cy="425347"/>
          </a:xfrm>
        </p:grpSpPr>
        <p:sp>
          <p:nvSpPr>
            <p:cNvPr id="94" name="Google Shape;94;p1"/>
            <p:cNvSpPr/>
            <p:nvPr/>
          </p:nvSpPr>
          <p:spPr>
            <a:xfrm>
              <a:off x="0" y="0"/>
              <a:ext cx="2539043" cy="349147"/>
            </a:xfrm>
            <a:custGeom>
              <a:rect b="b" l="l" r="r" t="t"/>
              <a:pathLst>
                <a:path extrusionOk="0" h="349147" w="2539043">
                  <a:moveTo>
                    <a:pt x="40432" y="0"/>
                  </a:moveTo>
                  <a:lnTo>
                    <a:pt x="2498611" y="0"/>
                  </a:lnTo>
                  <a:cubicBezTo>
                    <a:pt x="2509335" y="0"/>
                    <a:pt x="2519618" y="4260"/>
                    <a:pt x="2527201" y="11842"/>
                  </a:cubicBezTo>
                  <a:cubicBezTo>
                    <a:pt x="2534783" y="19425"/>
                    <a:pt x="2539043" y="29708"/>
                    <a:pt x="2539043" y="40432"/>
                  </a:cubicBezTo>
                  <a:lnTo>
                    <a:pt x="2539043" y="308715"/>
                  </a:lnTo>
                  <a:cubicBezTo>
                    <a:pt x="2539043" y="319438"/>
                    <a:pt x="2534783" y="329722"/>
                    <a:pt x="2527201" y="337305"/>
                  </a:cubicBezTo>
                  <a:cubicBezTo>
                    <a:pt x="2519618" y="344887"/>
                    <a:pt x="2509335" y="349147"/>
                    <a:pt x="2498611" y="349147"/>
                  </a:cubicBezTo>
                  <a:lnTo>
                    <a:pt x="40432" y="349147"/>
                  </a:lnTo>
                  <a:cubicBezTo>
                    <a:pt x="29708" y="349147"/>
                    <a:pt x="19425" y="344887"/>
                    <a:pt x="11842" y="337305"/>
                  </a:cubicBezTo>
                  <a:cubicBezTo>
                    <a:pt x="4260" y="329722"/>
                    <a:pt x="0" y="319438"/>
                    <a:pt x="0" y="308715"/>
                  </a:cubicBezTo>
                  <a:lnTo>
                    <a:pt x="0" y="40432"/>
                  </a:lnTo>
                  <a:cubicBezTo>
                    <a:pt x="0" y="29708"/>
                    <a:pt x="4260" y="19425"/>
                    <a:pt x="11842" y="11842"/>
                  </a:cubicBezTo>
                  <a:cubicBezTo>
                    <a:pt x="19425" y="4260"/>
                    <a:pt x="29708" y="0"/>
                    <a:pt x="4043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1"/>
            <p:cNvSpPr txBox="1"/>
            <p:nvPr/>
          </p:nvSpPr>
          <p:spPr>
            <a:xfrm>
              <a:off x="0" y="-76200"/>
              <a:ext cx="2539043" cy="425347"/>
            </a:xfrm>
            <a:prstGeom prst="rect">
              <a:avLst/>
            </a:prstGeom>
            <a:noFill/>
            <a:ln>
              <a:noFill/>
            </a:ln>
          </p:spPr>
          <p:txBody>
            <a:bodyPr anchorCtr="0" anchor="ctr" bIns="50800" lIns="50800" spcFirstLastPara="1" rIns="50800" wrap="square" tIns="50800">
              <a:noAutofit/>
            </a:bodyPr>
            <a:lstStyle/>
            <a:p>
              <a:pPr indent="0" lvl="0" marL="0" rtl="0" algn="ctr">
                <a:spcBef>
                  <a:spcPts val="0"/>
                </a:spcBef>
                <a:spcAft>
                  <a:spcPts val="0"/>
                </a:spcAft>
                <a:buClr>
                  <a:schemeClr val="dk1"/>
                </a:buClr>
                <a:buSzPts val="1100"/>
                <a:buFont typeface="Arial"/>
                <a:buNone/>
              </a:pPr>
              <a:r>
                <a:rPr lang="en-US" sz="2400">
                  <a:solidFill>
                    <a:srgbClr val="C00000"/>
                  </a:solidFill>
                  <a:latin typeface="Poppins"/>
                  <a:ea typeface="Poppins"/>
                  <a:cs typeface="Poppins"/>
                  <a:sym typeface="Poppins"/>
                </a:rPr>
                <a:t>U11 Girls Football Qualifier</a:t>
              </a:r>
              <a:endParaRPr/>
            </a:p>
          </p:txBody>
        </p:sp>
      </p:grpSp>
      <p:grpSp>
        <p:nvGrpSpPr>
          <p:cNvPr id="96" name="Google Shape;96;p1"/>
          <p:cNvGrpSpPr/>
          <p:nvPr/>
        </p:nvGrpSpPr>
        <p:grpSpPr>
          <a:xfrm>
            <a:off x="4565399" y="2586103"/>
            <a:ext cx="2757016" cy="1233894"/>
            <a:chOff x="0" y="-28571"/>
            <a:chExt cx="988052" cy="442200"/>
          </a:xfrm>
        </p:grpSpPr>
        <p:sp>
          <p:nvSpPr>
            <p:cNvPr id="97" name="Google Shape;97;p1"/>
            <p:cNvSpPr/>
            <p:nvPr/>
          </p:nvSpPr>
          <p:spPr>
            <a:xfrm>
              <a:off x="0" y="0"/>
              <a:ext cx="988052" cy="378849"/>
            </a:xfrm>
            <a:custGeom>
              <a:rect b="b" l="l" r="r" t="t"/>
              <a:pathLst>
                <a:path extrusionOk="0" h="378849" w="988052">
                  <a:moveTo>
                    <a:pt x="103899" y="0"/>
                  </a:moveTo>
                  <a:lnTo>
                    <a:pt x="884153" y="0"/>
                  </a:lnTo>
                  <a:cubicBezTo>
                    <a:pt x="911709" y="0"/>
                    <a:pt x="938136" y="10946"/>
                    <a:pt x="957621" y="30431"/>
                  </a:cubicBezTo>
                  <a:cubicBezTo>
                    <a:pt x="977106" y="49916"/>
                    <a:pt x="988052" y="76343"/>
                    <a:pt x="988052" y="103899"/>
                  </a:cubicBezTo>
                  <a:lnTo>
                    <a:pt x="988052" y="274950"/>
                  </a:lnTo>
                  <a:cubicBezTo>
                    <a:pt x="988052" y="302506"/>
                    <a:pt x="977106" y="328933"/>
                    <a:pt x="957621" y="348417"/>
                  </a:cubicBezTo>
                  <a:cubicBezTo>
                    <a:pt x="938136" y="367902"/>
                    <a:pt x="911709" y="378849"/>
                    <a:pt x="884153" y="378849"/>
                  </a:cubicBezTo>
                  <a:lnTo>
                    <a:pt x="103899" y="378849"/>
                  </a:lnTo>
                  <a:cubicBezTo>
                    <a:pt x="76343" y="378849"/>
                    <a:pt x="49916" y="367902"/>
                    <a:pt x="30431" y="348417"/>
                  </a:cubicBezTo>
                  <a:cubicBezTo>
                    <a:pt x="10946" y="328933"/>
                    <a:pt x="0" y="302506"/>
                    <a:pt x="0" y="274950"/>
                  </a:cubicBezTo>
                  <a:lnTo>
                    <a:pt x="0" y="103899"/>
                  </a:lnTo>
                  <a:cubicBezTo>
                    <a:pt x="0" y="76343"/>
                    <a:pt x="10946" y="49916"/>
                    <a:pt x="30431" y="30431"/>
                  </a:cubicBezTo>
                  <a:cubicBezTo>
                    <a:pt x="49916" y="10946"/>
                    <a:pt x="76343" y="0"/>
                    <a:pt x="1038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1"/>
            <p:cNvSpPr txBox="1"/>
            <p:nvPr/>
          </p:nvSpPr>
          <p:spPr>
            <a:xfrm>
              <a:off x="0" y="-28571"/>
              <a:ext cx="987900" cy="442200"/>
            </a:xfrm>
            <a:prstGeom prst="rect">
              <a:avLst/>
            </a:prstGeom>
            <a:noFill/>
            <a:ln>
              <a:noFill/>
            </a:ln>
          </p:spPr>
          <p:txBody>
            <a:bodyPr anchorCtr="0" anchor="ctr" bIns="50800" lIns="50800" spcFirstLastPara="1" rIns="50800" wrap="square" tIns="50800">
              <a:noAutofit/>
            </a:bodyPr>
            <a:lstStyle/>
            <a:p>
              <a:pPr indent="0" lvl="0" marL="0" marR="0" rtl="0" algn="ctr">
                <a:lnSpc>
                  <a:spcPct val="140022"/>
                </a:lnSpc>
                <a:spcBef>
                  <a:spcPts val="0"/>
                </a:spcBef>
                <a:spcAft>
                  <a:spcPts val="0"/>
                </a:spcAft>
                <a:buNone/>
              </a:pPr>
              <a:r>
                <a:rPr lang="en-US" sz="1799">
                  <a:solidFill>
                    <a:srgbClr val="503163"/>
                  </a:solidFill>
                  <a:latin typeface="Manrope"/>
                  <a:ea typeface="Manrope"/>
                  <a:cs typeface="Manrope"/>
                  <a:sym typeface="Manrope"/>
                </a:rPr>
                <a:t>U11 Girls Football</a:t>
              </a:r>
              <a:endParaRPr/>
            </a:p>
            <a:p>
              <a:pPr indent="0" lvl="0" marL="0" marR="0" rtl="0" algn="ctr">
                <a:lnSpc>
                  <a:spcPct val="140022"/>
                </a:lnSpc>
                <a:spcBef>
                  <a:spcPts val="0"/>
                </a:spcBef>
                <a:spcAft>
                  <a:spcPts val="0"/>
                </a:spcAft>
                <a:buNone/>
              </a:pPr>
              <a:r>
                <a:rPr lang="en-US" sz="1799">
                  <a:solidFill>
                    <a:srgbClr val="503163"/>
                  </a:solidFill>
                  <a:latin typeface="Manrope"/>
                  <a:ea typeface="Manrope"/>
                  <a:cs typeface="Manrope"/>
                  <a:sym typeface="Manrope"/>
                </a:rPr>
                <a:t>Qualifier</a:t>
              </a:r>
              <a:endParaRPr/>
            </a:p>
            <a:p>
              <a:pPr indent="0" lvl="0" marL="0" marR="0" rtl="0" algn="ctr">
                <a:lnSpc>
                  <a:spcPct val="140022"/>
                </a:lnSpc>
                <a:spcBef>
                  <a:spcPts val="0"/>
                </a:spcBef>
                <a:spcAft>
                  <a:spcPts val="0"/>
                </a:spcAft>
                <a:buNone/>
              </a:pPr>
              <a:r>
                <a:rPr b="1" lang="en-US" sz="1799">
                  <a:solidFill>
                    <a:srgbClr val="503163"/>
                  </a:solidFill>
                  <a:latin typeface="Manrope"/>
                  <a:ea typeface="Manrope"/>
                  <a:cs typeface="Manrope"/>
                  <a:sym typeface="Manrope"/>
                </a:rPr>
                <a:t>Monday 6th October</a:t>
              </a:r>
              <a:endParaRPr/>
            </a:p>
          </p:txBody>
        </p:sp>
      </p:grpSp>
      <p:pic>
        <p:nvPicPr>
          <p:cNvPr id="99" name="Google Shape;99;p1"/>
          <p:cNvPicPr preferRelativeResize="0"/>
          <p:nvPr/>
        </p:nvPicPr>
        <p:blipFill>
          <a:blip r:embed="rId6">
            <a:alphaModFix/>
          </a:blip>
          <a:stretch>
            <a:fillRect/>
          </a:stretch>
        </p:blipFill>
        <p:spPr>
          <a:xfrm>
            <a:off x="561775" y="4267638"/>
            <a:ext cx="6606090" cy="52827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3163"/>
        </a:solidFill>
      </p:bgPr>
    </p:bg>
    <p:spTree>
      <p:nvGrpSpPr>
        <p:cNvPr id="314" name="Shape 314"/>
        <p:cNvGrpSpPr/>
        <p:nvPr/>
      </p:nvGrpSpPr>
      <p:grpSpPr>
        <a:xfrm>
          <a:off x="0" y="0"/>
          <a:ext cx="0" cy="0"/>
          <a:chOff x="0" y="0"/>
          <a:chExt cx="0" cy="0"/>
        </a:xfrm>
      </p:grpSpPr>
      <p:grpSp>
        <p:nvGrpSpPr>
          <p:cNvPr id="315" name="Google Shape;315;p10"/>
          <p:cNvGrpSpPr/>
          <p:nvPr/>
        </p:nvGrpSpPr>
        <p:grpSpPr>
          <a:xfrm>
            <a:off x="0" y="10019642"/>
            <a:ext cx="7560000" cy="672358"/>
            <a:chOff x="0" y="-19050"/>
            <a:chExt cx="2709333" cy="240958"/>
          </a:xfrm>
        </p:grpSpPr>
        <p:sp>
          <p:nvSpPr>
            <p:cNvPr id="316" name="Google Shape;316;p10"/>
            <p:cNvSpPr/>
            <p:nvPr/>
          </p:nvSpPr>
          <p:spPr>
            <a:xfrm>
              <a:off x="0" y="0"/>
              <a:ext cx="2709333" cy="221908"/>
            </a:xfrm>
            <a:custGeom>
              <a:rect b="b" l="l" r="r" t="t"/>
              <a:pathLst>
                <a:path extrusionOk="0" h="221908" w="2709333">
                  <a:moveTo>
                    <a:pt x="0" y="0"/>
                  </a:moveTo>
                  <a:lnTo>
                    <a:pt x="2709333" y="0"/>
                  </a:lnTo>
                  <a:lnTo>
                    <a:pt x="2709333" y="221908"/>
                  </a:lnTo>
                  <a:lnTo>
                    <a:pt x="0" y="2219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10"/>
            <p:cNvSpPr txBox="1"/>
            <p:nvPr/>
          </p:nvSpPr>
          <p:spPr>
            <a:xfrm>
              <a:off x="0" y="-19050"/>
              <a:ext cx="2709333" cy="240958"/>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8" name="Google Shape;318;p10"/>
          <p:cNvSpPr/>
          <p:nvPr/>
        </p:nvSpPr>
        <p:spPr>
          <a:xfrm>
            <a:off x="-110260" y="10013672"/>
            <a:ext cx="2242818" cy="772327"/>
          </a:xfrm>
          <a:custGeom>
            <a:rect b="b" l="l" r="r" t="t"/>
            <a:pathLst>
              <a:path extrusionOk="0" h="772327" w="2242818">
                <a:moveTo>
                  <a:pt x="0" y="0"/>
                </a:moveTo>
                <a:lnTo>
                  <a:pt x="2242818" y="0"/>
                </a:lnTo>
                <a:lnTo>
                  <a:pt x="2242818" y="772327"/>
                </a:lnTo>
                <a:lnTo>
                  <a:pt x="0" y="77232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10"/>
          <p:cNvSpPr/>
          <p:nvPr/>
        </p:nvSpPr>
        <p:spPr>
          <a:xfrm>
            <a:off x="1654956" y="10005855"/>
            <a:ext cx="2386023" cy="821641"/>
          </a:xfrm>
          <a:custGeom>
            <a:rect b="b" l="l" r="r" t="t"/>
            <a:pathLst>
              <a:path extrusionOk="0" h="821641" w="2386023">
                <a:moveTo>
                  <a:pt x="0" y="0"/>
                </a:moveTo>
                <a:lnTo>
                  <a:pt x="2386022" y="0"/>
                </a:lnTo>
                <a:lnTo>
                  <a:pt x="2386022" y="821640"/>
                </a:lnTo>
                <a:lnTo>
                  <a:pt x="0" y="82164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10"/>
          <p:cNvSpPr/>
          <p:nvPr/>
        </p:nvSpPr>
        <p:spPr>
          <a:xfrm>
            <a:off x="3577330" y="10039533"/>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10"/>
          <p:cNvSpPr/>
          <p:nvPr/>
        </p:nvSpPr>
        <p:spPr>
          <a:xfrm>
            <a:off x="5420253" y="9998037"/>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10"/>
          <p:cNvSpPr/>
          <p:nvPr/>
        </p:nvSpPr>
        <p:spPr>
          <a:xfrm>
            <a:off x="-16376" y="0"/>
            <a:ext cx="7559701" cy="10072798"/>
          </a:xfrm>
          <a:custGeom>
            <a:rect b="b" l="l" r="r" t="t"/>
            <a:pathLst>
              <a:path extrusionOk="0" h="10072798" w="8106918">
                <a:moveTo>
                  <a:pt x="0" y="0"/>
                </a:moveTo>
                <a:lnTo>
                  <a:pt x="8106918" y="0"/>
                </a:lnTo>
                <a:lnTo>
                  <a:pt x="8106918" y="10072798"/>
                </a:lnTo>
                <a:lnTo>
                  <a:pt x="0" y="10072798"/>
                </a:lnTo>
                <a:lnTo>
                  <a:pt x="0" y="0"/>
                </a:lnTo>
                <a:close/>
              </a:path>
            </a:pathLst>
          </a:custGeom>
          <a:blipFill rotWithShape="1">
            <a:blip r:embed="rId4">
              <a:alphaModFix amt="10999"/>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23" name="Google Shape;323;p10"/>
          <p:cNvGrpSpPr/>
          <p:nvPr/>
        </p:nvGrpSpPr>
        <p:grpSpPr>
          <a:xfrm>
            <a:off x="237585" y="109407"/>
            <a:ext cx="7084946" cy="1133731"/>
            <a:chOff x="0" y="-57150"/>
            <a:chExt cx="2539043" cy="406297"/>
          </a:xfrm>
        </p:grpSpPr>
        <p:sp>
          <p:nvSpPr>
            <p:cNvPr id="324" name="Google Shape;324;p10"/>
            <p:cNvSpPr/>
            <p:nvPr/>
          </p:nvSpPr>
          <p:spPr>
            <a:xfrm>
              <a:off x="0" y="0"/>
              <a:ext cx="2539043" cy="349147"/>
            </a:xfrm>
            <a:custGeom>
              <a:rect b="b" l="l" r="r" t="t"/>
              <a:pathLst>
                <a:path extrusionOk="0" h="349147" w="2539043">
                  <a:moveTo>
                    <a:pt x="40432" y="0"/>
                  </a:moveTo>
                  <a:lnTo>
                    <a:pt x="2498611" y="0"/>
                  </a:lnTo>
                  <a:cubicBezTo>
                    <a:pt x="2509335" y="0"/>
                    <a:pt x="2519618" y="4260"/>
                    <a:pt x="2527201" y="11842"/>
                  </a:cubicBezTo>
                  <a:cubicBezTo>
                    <a:pt x="2534783" y="19425"/>
                    <a:pt x="2539043" y="29708"/>
                    <a:pt x="2539043" y="40432"/>
                  </a:cubicBezTo>
                  <a:lnTo>
                    <a:pt x="2539043" y="308715"/>
                  </a:lnTo>
                  <a:cubicBezTo>
                    <a:pt x="2539043" y="319438"/>
                    <a:pt x="2534783" y="329722"/>
                    <a:pt x="2527201" y="337305"/>
                  </a:cubicBezTo>
                  <a:cubicBezTo>
                    <a:pt x="2519618" y="344887"/>
                    <a:pt x="2509335" y="349147"/>
                    <a:pt x="2498611" y="349147"/>
                  </a:cubicBezTo>
                  <a:lnTo>
                    <a:pt x="40432" y="349147"/>
                  </a:lnTo>
                  <a:cubicBezTo>
                    <a:pt x="29708" y="349147"/>
                    <a:pt x="19425" y="344887"/>
                    <a:pt x="11842" y="337305"/>
                  </a:cubicBezTo>
                  <a:cubicBezTo>
                    <a:pt x="4260" y="329722"/>
                    <a:pt x="0" y="319438"/>
                    <a:pt x="0" y="308715"/>
                  </a:cubicBezTo>
                  <a:lnTo>
                    <a:pt x="0" y="40432"/>
                  </a:lnTo>
                  <a:cubicBezTo>
                    <a:pt x="0" y="29708"/>
                    <a:pt x="4260" y="19425"/>
                    <a:pt x="11842" y="11842"/>
                  </a:cubicBezTo>
                  <a:cubicBezTo>
                    <a:pt x="19425" y="4260"/>
                    <a:pt x="29708" y="0"/>
                    <a:pt x="4043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10"/>
            <p:cNvSpPr txBox="1"/>
            <p:nvPr/>
          </p:nvSpPr>
          <p:spPr>
            <a:xfrm>
              <a:off x="0" y="-57150"/>
              <a:ext cx="2539043" cy="406297"/>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None/>
              </a:pPr>
              <a:r>
                <a:rPr lang="en-US" sz="2999">
                  <a:solidFill>
                    <a:srgbClr val="503163"/>
                  </a:solidFill>
                  <a:latin typeface="Manrope"/>
                  <a:ea typeface="Manrope"/>
                  <a:cs typeface="Manrope"/>
                  <a:sym typeface="Manrope"/>
                </a:rPr>
                <a:t>POOL MATCHES</a:t>
              </a:r>
              <a:endParaRPr/>
            </a:p>
          </p:txBody>
        </p:sp>
      </p:grpSp>
      <p:sp>
        <p:nvSpPr>
          <p:cNvPr id="326" name="Google Shape;326;p10"/>
          <p:cNvSpPr txBox="1"/>
          <p:nvPr/>
        </p:nvSpPr>
        <p:spPr>
          <a:xfrm>
            <a:off x="179832" y="3703425"/>
            <a:ext cx="14364" cy="76371"/>
          </a:xfrm>
          <a:prstGeom prst="rect">
            <a:avLst/>
          </a:prstGeom>
          <a:noFill/>
          <a:ln>
            <a:noFill/>
          </a:ln>
        </p:spPr>
        <p:txBody>
          <a:bodyPr anchorCtr="0" anchor="t" bIns="0" lIns="0" spcFirstLastPara="1" rIns="0" wrap="square" tIns="0">
            <a:spAutoFit/>
          </a:bodyPr>
          <a:lstStyle/>
          <a:p>
            <a:pPr indent="0" lvl="0" marL="0" marR="0" rtl="0" algn="l">
              <a:lnSpc>
                <a:spcPct val="109145"/>
              </a:lnSpc>
              <a:spcBef>
                <a:spcPts val="0"/>
              </a:spcBef>
              <a:spcAft>
                <a:spcPts val="0"/>
              </a:spcAft>
              <a:buNone/>
            </a:pPr>
            <a:r>
              <a:rPr lang="en-US" sz="503">
                <a:solidFill>
                  <a:srgbClr val="FFFFFF"/>
                </a:solidFill>
                <a:latin typeface="Cambria"/>
                <a:ea typeface="Cambria"/>
                <a:cs typeface="Cambria"/>
                <a:sym typeface="Cambria"/>
              </a:rPr>
              <a:t> </a:t>
            </a:r>
            <a:endParaRPr/>
          </a:p>
        </p:txBody>
      </p:sp>
      <p:graphicFrame>
        <p:nvGraphicFramePr>
          <p:cNvPr id="327" name="Google Shape;327;p10"/>
          <p:cNvGraphicFramePr/>
          <p:nvPr/>
        </p:nvGraphicFramePr>
        <p:xfrm>
          <a:off x="335830" y="3894431"/>
          <a:ext cx="3000000" cy="3000000"/>
        </p:xfrm>
        <a:graphic>
          <a:graphicData uri="http://schemas.openxmlformats.org/drawingml/2006/table">
            <a:tbl>
              <a:tblPr bandRow="1">
                <a:noFill/>
                <a:tableStyleId>{F45760C0-7315-4C60-81EA-D7E918BA2656}</a:tableStyleId>
              </a:tblPr>
              <a:tblGrid>
                <a:gridCol w="1374800"/>
                <a:gridCol w="1816425"/>
                <a:gridCol w="1925650"/>
                <a:gridCol w="1816425"/>
              </a:tblGrid>
              <a:tr h="307350">
                <a:tc>
                  <a:txBody>
                    <a:bodyPr/>
                    <a:lstStyle/>
                    <a:p>
                      <a:pPr indent="0" lvl="0" marL="0" rtl="0" algn="l">
                        <a:spcBef>
                          <a:spcPts val="0"/>
                        </a:spcBef>
                        <a:spcAft>
                          <a:spcPts val="0"/>
                        </a:spcAft>
                        <a:buNone/>
                      </a:pPr>
                      <a:r>
                        <a:t/>
                      </a:r>
                      <a:endParaRPr sz="1200">
                        <a:solidFill>
                          <a:schemeClr val="lt1"/>
                        </a:solidFill>
                        <a:latin typeface="Poppins"/>
                        <a:ea typeface="Poppins"/>
                        <a:cs typeface="Poppins"/>
                        <a:sym typeface="Poppins"/>
                      </a:endParaRPr>
                    </a:p>
                  </a:txBody>
                  <a:tcPr marT="0" marB="0" marR="73025" marL="73025" anchor="ctr">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solidFill>
                      <a:srgbClr val="8CCDB4"/>
                    </a:solidFill>
                  </a:tcPr>
                </a:tc>
                <a:tc>
                  <a:txBody>
                    <a:bodyPr/>
                    <a:lstStyle/>
                    <a:p>
                      <a:pPr indent="0" lvl="0" marL="0" rtl="0" algn="ctr">
                        <a:spcBef>
                          <a:spcPts val="1200"/>
                        </a:spcBef>
                        <a:spcAft>
                          <a:spcPts val="0"/>
                        </a:spcAft>
                        <a:buNone/>
                      </a:pPr>
                      <a:r>
                        <a:rPr b="1" lang="en-US" sz="1100">
                          <a:solidFill>
                            <a:schemeClr val="lt1"/>
                          </a:solidFill>
                          <a:latin typeface="Poppins"/>
                          <a:ea typeface="Poppins"/>
                          <a:cs typeface="Poppins"/>
                          <a:sym typeface="Poppins"/>
                        </a:rPr>
                        <a:t>Pitch 3 </a:t>
                      </a:r>
                      <a:endParaRPr sz="1200">
                        <a:solidFill>
                          <a:schemeClr val="lt1"/>
                        </a:solidFill>
                        <a:latin typeface="Poppins"/>
                        <a:ea typeface="Poppins"/>
                        <a:cs typeface="Poppins"/>
                        <a:sym typeface="Poppins"/>
                      </a:endParaRPr>
                    </a:p>
                  </a:txBody>
                  <a:tcPr marT="0" marB="0" marR="73025" marL="73025" anchor="ctr">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solidFill>
                      <a:srgbClr val="8CCDB4"/>
                    </a:solidFill>
                  </a:tcPr>
                </a:tc>
                <a:tc>
                  <a:txBody>
                    <a:bodyPr/>
                    <a:lstStyle/>
                    <a:p>
                      <a:pPr indent="0" lvl="0" marL="0" rtl="0" algn="ctr">
                        <a:spcBef>
                          <a:spcPts val="1200"/>
                        </a:spcBef>
                        <a:spcAft>
                          <a:spcPts val="0"/>
                        </a:spcAft>
                        <a:buNone/>
                      </a:pPr>
                      <a:r>
                        <a:rPr b="1" lang="en-US" sz="1100">
                          <a:solidFill>
                            <a:schemeClr val="lt1"/>
                          </a:solidFill>
                          <a:latin typeface="Poppins"/>
                          <a:ea typeface="Poppins"/>
                          <a:cs typeface="Poppins"/>
                          <a:sym typeface="Poppins"/>
                        </a:rPr>
                        <a:t>Pitch 5</a:t>
                      </a:r>
                      <a:endParaRPr sz="1200">
                        <a:solidFill>
                          <a:schemeClr val="lt1"/>
                        </a:solidFill>
                        <a:latin typeface="Poppins"/>
                        <a:ea typeface="Poppins"/>
                        <a:cs typeface="Poppins"/>
                        <a:sym typeface="Poppins"/>
                      </a:endParaRPr>
                    </a:p>
                  </a:txBody>
                  <a:tcPr marT="0" marB="0" marR="73025" marL="73025" anchor="ctr">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solidFill>
                      <a:srgbClr val="8CCDB4"/>
                    </a:solidFill>
                  </a:tcPr>
                </a:tc>
                <a:tc>
                  <a:txBody>
                    <a:bodyPr/>
                    <a:lstStyle/>
                    <a:p>
                      <a:pPr indent="0" lvl="0" marL="0" rtl="0" algn="ctr">
                        <a:spcBef>
                          <a:spcPts val="1200"/>
                        </a:spcBef>
                        <a:spcAft>
                          <a:spcPts val="0"/>
                        </a:spcAft>
                        <a:buNone/>
                      </a:pPr>
                      <a:r>
                        <a:rPr b="1" lang="en-US" sz="1100">
                          <a:solidFill>
                            <a:schemeClr val="lt1"/>
                          </a:solidFill>
                          <a:latin typeface="Poppins"/>
                          <a:ea typeface="Poppins"/>
                          <a:cs typeface="Poppins"/>
                          <a:sym typeface="Poppins"/>
                        </a:rPr>
                        <a:t>Pitch 6</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solidFill>
                      <a:srgbClr val="8CCDB4"/>
                    </a:solidFill>
                  </a:tcPr>
                </a:tc>
              </a:tr>
              <a:tr h="104150">
                <a:tc>
                  <a:txBody>
                    <a:bodyPr/>
                    <a:lstStyle/>
                    <a:p>
                      <a:pPr indent="0" lvl="0" marL="0" rtl="0" algn="l">
                        <a:spcBef>
                          <a:spcPts val="0"/>
                        </a:spcBef>
                        <a:spcAft>
                          <a:spcPts val="0"/>
                        </a:spcAft>
                        <a:buNone/>
                      </a:pPr>
                      <a:r>
                        <a:rPr b="1" lang="en-US" sz="1100">
                          <a:solidFill>
                            <a:schemeClr val="lt1"/>
                          </a:solidFill>
                          <a:latin typeface="Poppins"/>
                          <a:ea typeface="Poppins"/>
                          <a:cs typeface="Poppins"/>
                          <a:sym typeface="Poppins"/>
                        </a:rPr>
                        <a:t>10:30</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A3 vs A6</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A2 vs A5 </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A1 vs A4</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170175">
                <a:tc>
                  <a:txBody>
                    <a:bodyPr/>
                    <a:lstStyle/>
                    <a:p>
                      <a:pPr indent="0" lvl="0" marL="0" rtl="0" algn="l">
                        <a:spcBef>
                          <a:spcPts val="0"/>
                        </a:spcBef>
                        <a:spcAft>
                          <a:spcPts val="0"/>
                        </a:spcAft>
                        <a:buNone/>
                      </a:pPr>
                      <a:r>
                        <a:rPr b="1" lang="en-US" sz="1100">
                          <a:solidFill>
                            <a:schemeClr val="lt1"/>
                          </a:solidFill>
                          <a:latin typeface="Poppins"/>
                          <a:ea typeface="Poppins"/>
                          <a:cs typeface="Poppins"/>
                          <a:sym typeface="Poppins"/>
                        </a:rPr>
                        <a:t>10:50</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B2 vs B5</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B3 vs B6</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B1 vs B4</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170175">
                <a:tc>
                  <a:txBody>
                    <a:bodyPr/>
                    <a:lstStyle/>
                    <a:p>
                      <a:pPr indent="0" lvl="0" marL="0" rtl="0" algn="l">
                        <a:spcBef>
                          <a:spcPts val="0"/>
                        </a:spcBef>
                        <a:spcAft>
                          <a:spcPts val="0"/>
                        </a:spcAft>
                        <a:buNone/>
                      </a:pPr>
                      <a:r>
                        <a:rPr b="1" lang="en-US" sz="1100">
                          <a:solidFill>
                            <a:schemeClr val="lt1"/>
                          </a:solidFill>
                          <a:latin typeface="Poppins"/>
                          <a:ea typeface="Poppins"/>
                          <a:cs typeface="Poppins"/>
                          <a:sym typeface="Poppins"/>
                        </a:rPr>
                        <a:t>11:10</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A6 vs A5</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A3 vs A4</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A1 vs A2</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170175">
                <a:tc>
                  <a:txBody>
                    <a:bodyPr/>
                    <a:lstStyle/>
                    <a:p>
                      <a:pPr indent="0" lvl="0" marL="0" rtl="0" algn="l">
                        <a:spcBef>
                          <a:spcPts val="0"/>
                        </a:spcBef>
                        <a:spcAft>
                          <a:spcPts val="0"/>
                        </a:spcAft>
                        <a:buNone/>
                      </a:pPr>
                      <a:r>
                        <a:rPr b="1" lang="en-US" sz="1100">
                          <a:solidFill>
                            <a:schemeClr val="lt1"/>
                          </a:solidFill>
                          <a:latin typeface="Poppins"/>
                          <a:ea typeface="Poppins"/>
                          <a:cs typeface="Poppins"/>
                          <a:sym typeface="Poppins"/>
                        </a:rPr>
                        <a:t>11:30</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B6 vs B5</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B1 vs B2</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B3 vs B4</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159375">
                <a:tc>
                  <a:txBody>
                    <a:bodyPr/>
                    <a:lstStyle/>
                    <a:p>
                      <a:pPr indent="0" lvl="0" marL="0" rtl="0" algn="l">
                        <a:spcBef>
                          <a:spcPts val="0"/>
                        </a:spcBef>
                        <a:spcAft>
                          <a:spcPts val="0"/>
                        </a:spcAft>
                        <a:buNone/>
                      </a:pPr>
                      <a:r>
                        <a:rPr b="1" lang="en-US" sz="1100">
                          <a:solidFill>
                            <a:schemeClr val="lt1"/>
                          </a:solidFill>
                          <a:latin typeface="Poppins"/>
                          <a:ea typeface="Poppins"/>
                          <a:cs typeface="Poppins"/>
                          <a:sym typeface="Poppins"/>
                        </a:rPr>
                        <a:t>11:50</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A6 vs A2</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A5 vs A4</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A1 vs A3</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85725">
                <a:tc>
                  <a:txBody>
                    <a:bodyPr/>
                    <a:lstStyle/>
                    <a:p>
                      <a:pPr indent="0" lvl="0" marL="0" rtl="0" algn="l">
                        <a:spcBef>
                          <a:spcPts val="0"/>
                        </a:spcBef>
                        <a:spcAft>
                          <a:spcPts val="0"/>
                        </a:spcAft>
                        <a:buNone/>
                      </a:pPr>
                      <a:r>
                        <a:rPr b="1" lang="en-US" sz="1100">
                          <a:solidFill>
                            <a:schemeClr val="lt1"/>
                          </a:solidFill>
                          <a:latin typeface="Poppins"/>
                          <a:ea typeface="Poppins"/>
                          <a:cs typeface="Poppins"/>
                          <a:sym typeface="Poppins"/>
                        </a:rPr>
                        <a:t>12:10</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B5 vs B4</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B6 vs B2</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B1 vs B3</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85725">
                <a:tc>
                  <a:txBody>
                    <a:bodyPr/>
                    <a:lstStyle/>
                    <a:p>
                      <a:pPr indent="0" lvl="0" marL="0" rtl="0" algn="l">
                        <a:spcBef>
                          <a:spcPts val="0"/>
                        </a:spcBef>
                        <a:spcAft>
                          <a:spcPts val="0"/>
                        </a:spcAft>
                        <a:buNone/>
                      </a:pPr>
                      <a:r>
                        <a:rPr b="1" lang="en-US" sz="1200">
                          <a:solidFill>
                            <a:schemeClr val="lt1"/>
                          </a:solidFill>
                          <a:latin typeface="Poppins"/>
                          <a:ea typeface="Poppins"/>
                          <a:cs typeface="Poppins"/>
                          <a:sym typeface="Poppins"/>
                        </a:rPr>
                        <a:t>12:30-1:00</a:t>
                      </a:r>
                      <a:endParaRPr b="1"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200">
                          <a:solidFill>
                            <a:schemeClr val="lt1"/>
                          </a:solidFill>
                          <a:latin typeface="Poppins"/>
                          <a:ea typeface="Poppins"/>
                          <a:cs typeface="Poppins"/>
                          <a:sym typeface="Poppins"/>
                        </a:rPr>
                        <a:t>LUNCH</a:t>
                      </a:r>
                      <a:endParaRPr b="1"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200">
                          <a:solidFill>
                            <a:schemeClr val="lt1"/>
                          </a:solidFill>
                          <a:latin typeface="Poppins"/>
                          <a:ea typeface="Poppins"/>
                          <a:cs typeface="Poppins"/>
                          <a:sym typeface="Poppins"/>
                        </a:rPr>
                        <a:t>LUNCH</a:t>
                      </a:r>
                      <a:endParaRPr b="1"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200">
                          <a:solidFill>
                            <a:schemeClr val="lt1"/>
                          </a:solidFill>
                          <a:latin typeface="Poppins"/>
                          <a:ea typeface="Poppins"/>
                          <a:cs typeface="Poppins"/>
                          <a:sym typeface="Poppins"/>
                        </a:rPr>
                        <a:t>LUNCH</a:t>
                      </a:r>
                      <a:endParaRPr b="1"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145425">
                <a:tc>
                  <a:txBody>
                    <a:bodyPr/>
                    <a:lstStyle/>
                    <a:p>
                      <a:pPr indent="0" lvl="0" marL="0" rtl="0" algn="l">
                        <a:spcBef>
                          <a:spcPts val="0"/>
                        </a:spcBef>
                        <a:spcAft>
                          <a:spcPts val="0"/>
                        </a:spcAft>
                        <a:buNone/>
                      </a:pPr>
                      <a:r>
                        <a:rPr b="1" lang="en-US" sz="1100">
                          <a:solidFill>
                            <a:schemeClr val="lt1"/>
                          </a:solidFill>
                          <a:latin typeface="Poppins"/>
                          <a:ea typeface="Poppins"/>
                          <a:cs typeface="Poppins"/>
                          <a:sym typeface="Poppins"/>
                        </a:rPr>
                        <a:t>13:10</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A1 vs A6</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A5 vs A3</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A4 vs A2</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139700">
                <a:tc>
                  <a:txBody>
                    <a:bodyPr/>
                    <a:lstStyle/>
                    <a:p>
                      <a:pPr indent="0" lvl="0" marL="0" rtl="0" algn="l">
                        <a:spcBef>
                          <a:spcPts val="0"/>
                        </a:spcBef>
                        <a:spcAft>
                          <a:spcPts val="0"/>
                        </a:spcAft>
                        <a:buNone/>
                      </a:pPr>
                      <a:r>
                        <a:rPr b="1" lang="en-US" sz="1100">
                          <a:solidFill>
                            <a:schemeClr val="lt1"/>
                          </a:solidFill>
                          <a:latin typeface="Poppins"/>
                          <a:ea typeface="Poppins"/>
                          <a:cs typeface="Poppins"/>
                          <a:sym typeface="Poppins"/>
                        </a:rPr>
                        <a:t>13:30</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B5 vs B3</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B4 vs B2</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B1 vs B6</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147950">
                <a:tc>
                  <a:txBody>
                    <a:bodyPr/>
                    <a:lstStyle/>
                    <a:p>
                      <a:pPr indent="0" lvl="0" marL="0" rtl="0" algn="l">
                        <a:spcBef>
                          <a:spcPts val="0"/>
                        </a:spcBef>
                        <a:spcAft>
                          <a:spcPts val="0"/>
                        </a:spcAft>
                        <a:buNone/>
                      </a:pPr>
                      <a:r>
                        <a:rPr b="1" lang="en-US" sz="1100">
                          <a:solidFill>
                            <a:schemeClr val="lt1"/>
                          </a:solidFill>
                          <a:latin typeface="Poppins"/>
                          <a:ea typeface="Poppins"/>
                          <a:cs typeface="Poppins"/>
                          <a:sym typeface="Poppins"/>
                        </a:rPr>
                        <a:t>13:50</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A1 vs A5</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A2 vs A3</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A4 vs A6</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144775">
                <a:tc>
                  <a:txBody>
                    <a:bodyPr/>
                    <a:lstStyle/>
                    <a:p>
                      <a:pPr indent="0" lvl="0" marL="0" rtl="0" algn="l">
                        <a:spcBef>
                          <a:spcPts val="0"/>
                        </a:spcBef>
                        <a:spcAft>
                          <a:spcPts val="0"/>
                        </a:spcAft>
                        <a:buNone/>
                      </a:pPr>
                      <a:r>
                        <a:rPr b="1" lang="en-US" sz="1100">
                          <a:solidFill>
                            <a:schemeClr val="lt1"/>
                          </a:solidFill>
                          <a:latin typeface="Poppins"/>
                          <a:ea typeface="Poppins"/>
                          <a:cs typeface="Poppins"/>
                          <a:sym typeface="Poppins"/>
                        </a:rPr>
                        <a:t>14:10</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B4 vs B6</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B1 vs B5</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lt1"/>
                          </a:solidFill>
                          <a:latin typeface="Poppins"/>
                          <a:ea typeface="Poppins"/>
                          <a:cs typeface="Poppins"/>
                          <a:sym typeface="Poppins"/>
                        </a:rPr>
                        <a:t>B2 vs B3</a:t>
                      </a:r>
                      <a:endParaRPr sz="1200">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bl>
          </a:graphicData>
        </a:graphic>
      </p:graphicFrame>
      <p:graphicFrame>
        <p:nvGraphicFramePr>
          <p:cNvPr id="328" name="Google Shape;328;p10"/>
          <p:cNvGraphicFramePr/>
          <p:nvPr/>
        </p:nvGraphicFramePr>
        <p:xfrm>
          <a:off x="401341" y="6518278"/>
          <a:ext cx="3000000" cy="3000000"/>
        </p:xfrm>
        <a:graphic>
          <a:graphicData uri="http://schemas.openxmlformats.org/drawingml/2006/table">
            <a:tbl>
              <a:tblPr bandRow="1">
                <a:noFill/>
                <a:tableStyleId>{90D53C99-D56F-4E3B-8515-7FF176BDFD44}</a:tableStyleId>
              </a:tblPr>
              <a:tblGrid>
                <a:gridCol w="966375"/>
                <a:gridCol w="3455475"/>
                <a:gridCol w="2210075"/>
              </a:tblGrid>
              <a:tr h="190500">
                <a:tc>
                  <a:txBody>
                    <a:bodyPr/>
                    <a:lstStyle/>
                    <a:p>
                      <a:pPr indent="0" lvl="0" marL="457200" rtl="0" algn="ctr">
                        <a:spcBef>
                          <a:spcPts val="0"/>
                        </a:spcBef>
                        <a:spcAft>
                          <a:spcPts val="0"/>
                        </a:spcAft>
                        <a:buNone/>
                      </a:pPr>
                      <a:r>
                        <a:t/>
                      </a:r>
                      <a:endParaRPr b="1"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CCDB4"/>
                    </a:solidFill>
                  </a:tcPr>
                </a:tc>
                <a:tc>
                  <a:txBody>
                    <a:bodyPr/>
                    <a:lstStyle/>
                    <a:p>
                      <a:pPr indent="0" lvl="0" marL="457200" rtl="0" algn="ctr">
                        <a:spcBef>
                          <a:spcPts val="0"/>
                        </a:spcBef>
                        <a:spcAft>
                          <a:spcPts val="0"/>
                        </a:spcAft>
                        <a:buNone/>
                      </a:pPr>
                      <a:r>
                        <a:rPr b="1" lang="en-US" sz="1100">
                          <a:solidFill>
                            <a:srgbClr val="FFFFFF"/>
                          </a:solidFill>
                        </a:rPr>
                        <a:t>SF 1 (Pitch 5)</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CCDB4"/>
                    </a:solidFill>
                  </a:tcPr>
                </a:tc>
                <a:tc>
                  <a:txBody>
                    <a:bodyPr/>
                    <a:lstStyle/>
                    <a:p>
                      <a:pPr indent="0" lvl="0" marL="457200" rtl="0" algn="ctr">
                        <a:spcBef>
                          <a:spcPts val="0"/>
                        </a:spcBef>
                        <a:spcAft>
                          <a:spcPts val="0"/>
                        </a:spcAft>
                        <a:buNone/>
                      </a:pPr>
                      <a:r>
                        <a:rPr b="1" lang="en-US" sz="1100">
                          <a:solidFill>
                            <a:srgbClr val="FFFFFF"/>
                          </a:solidFill>
                        </a:rPr>
                        <a:t>SF 2 (Pitch 6)</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CCDB4"/>
                    </a:solidFill>
                  </a:tcPr>
                </a:tc>
              </a:tr>
              <a:tr h="190500">
                <a:tc>
                  <a:txBody>
                    <a:bodyPr/>
                    <a:lstStyle/>
                    <a:p>
                      <a:pPr indent="0" lvl="0" marL="457200" rtl="0" algn="ctr">
                        <a:spcBef>
                          <a:spcPts val="0"/>
                        </a:spcBef>
                        <a:spcAft>
                          <a:spcPts val="0"/>
                        </a:spcAft>
                        <a:buNone/>
                      </a:pPr>
                      <a:r>
                        <a:rPr lang="en-US" sz="1100">
                          <a:solidFill>
                            <a:srgbClr val="FFFFFF"/>
                          </a:solidFill>
                        </a:rPr>
                        <a:t>15:00</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457200" rtl="0" algn="ctr">
                        <a:spcBef>
                          <a:spcPts val="0"/>
                        </a:spcBef>
                        <a:spcAft>
                          <a:spcPts val="0"/>
                        </a:spcAft>
                        <a:buNone/>
                      </a:pPr>
                      <a:r>
                        <a:rPr lang="en-US" sz="1100">
                          <a:solidFill>
                            <a:srgbClr val="FFFFFF"/>
                          </a:solidFill>
                        </a:rPr>
                        <a:t>1</a:t>
                      </a:r>
                      <a:r>
                        <a:rPr baseline="30000" lang="en-US" sz="1100">
                          <a:solidFill>
                            <a:srgbClr val="FFFFFF"/>
                          </a:solidFill>
                        </a:rPr>
                        <a:t>st</a:t>
                      </a:r>
                      <a:r>
                        <a:rPr lang="en-US" sz="1100">
                          <a:solidFill>
                            <a:srgbClr val="FFFFFF"/>
                          </a:solidFill>
                        </a:rPr>
                        <a:t> place pool 1 v 2</a:t>
                      </a:r>
                      <a:r>
                        <a:rPr baseline="30000" lang="en-US" sz="1100">
                          <a:solidFill>
                            <a:srgbClr val="FFFFFF"/>
                          </a:solidFill>
                        </a:rPr>
                        <a:t>nd</a:t>
                      </a:r>
                      <a:r>
                        <a:rPr lang="en-US" sz="1100">
                          <a:solidFill>
                            <a:srgbClr val="FFFFFF"/>
                          </a:solidFill>
                        </a:rPr>
                        <a:t> place pool 2</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457200" rtl="0" algn="ctr">
                        <a:spcBef>
                          <a:spcPts val="0"/>
                        </a:spcBef>
                        <a:spcAft>
                          <a:spcPts val="0"/>
                        </a:spcAft>
                        <a:buNone/>
                      </a:pPr>
                      <a:r>
                        <a:rPr lang="en-US" sz="1100">
                          <a:solidFill>
                            <a:srgbClr val="FFFFFF"/>
                          </a:solidFill>
                        </a:rPr>
                        <a:t>1</a:t>
                      </a:r>
                      <a:r>
                        <a:rPr baseline="30000" lang="en-US" sz="1100">
                          <a:solidFill>
                            <a:srgbClr val="FFFFFF"/>
                          </a:solidFill>
                        </a:rPr>
                        <a:t>st</a:t>
                      </a:r>
                      <a:r>
                        <a:rPr lang="en-US" sz="1100">
                          <a:solidFill>
                            <a:srgbClr val="FFFFFF"/>
                          </a:solidFill>
                        </a:rPr>
                        <a:t> place pool 2 v 2</a:t>
                      </a:r>
                      <a:r>
                        <a:rPr baseline="30000" lang="en-US" sz="1100">
                          <a:solidFill>
                            <a:srgbClr val="FFFFFF"/>
                          </a:solidFill>
                        </a:rPr>
                        <a:t>nd</a:t>
                      </a:r>
                      <a:r>
                        <a:rPr lang="en-US" sz="1100">
                          <a:solidFill>
                            <a:srgbClr val="FFFFFF"/>
                          </a:solidFill>
                        </a:rPr>
                        <a:t> place pool 1</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190500">
                <a:tc>
                  <a:txBody>
                    <a:bodyPr/>
                    <a:lstStyle/>
                    <a:p>
                      <a:pPr indent="0" lvl="0" marL="457200" rtl="0" algn="ctr">
                        <a:spcBef>
                          <a:spcPts val="0"/>
                        </a:spcBef>
                        <a:spcAft>
                          <a:spcPts val="0"/>
                        </a:spcAft>
                        <a:buNone/>
                      </a:pPr>
                      <a:r>
                        <a:t/>
                      </a:r>
                      <a:endParaRPr b="1"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CCDB4"/>
                    </a:solidFill>
                  </a:tcPr>
                </a:tc>
                <a:tc>
                  <a:txBody>
                    <a:bodyPr/>
                    <a:lstStyle/>
                    <a:p>
                      <a:pPr indent="0" lvl="0" marL="457200" rtl="0" algn="ctr">
                        <a:spcBef>
                          <a:spcPts val="0"/>
                        </a:spcBef>
                        <a:spcAft>
                          <a:spcPts val="0"/>
                        </a:spcAft>
                        <a:buNone/>
                      </a:pPr>
                      <a:r>
                        <a:rPr b="1" lang="en-US" sz="1100">
                          <a:solidFill>
                            <a:srgbClr val="FFFFFF"/>
                          </a:solidFill>
                        </a:rPr>
                        <a:t>FINAL (Pitch 5)</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CCDB4"/>
                    </a:solidFill>
                  </a:tcPr>
                </a:tc>
                <a:tc>
                  <a:txBody>
                    <a:bodyPr/>
                    <a:lstStyle/>
                    <a:p>
                      <a:pPr indent="0" lvl="0" marL="457200" rtl="0" algn="ctr">
                        <a:spcBef>
                          <a:spcPts val="0"/>
                        </a:spcBef>
                        <a:spcAft>
                          <a:spcPts val="0"/>
                        </a:spcAft>
                        <a:buNone/>
                      </a:pPr>
                      <a:r>
                        <a:rPr b="1" lang="en-US" sz="1100">
                          <a:solidFill>
                            <a:srgbClr val="FFFFFF"/>
                          </a:solidFill>
                        </a:rPr>
                        <a:t>3</a:t>
                      </a:r>
                      <a:r>
                        <a:rPr b="1" baseline="30000" lang="en-US" sz="1100">
                          <a:solidFill>
                            <a:srgbClr val="FFFFFF"/>
                          </a:solidFill>
                        </a:rPr>
                        <a:t>rd</a:t>
                      </a:r>
                      <a:r>
                        <a:rPr b="1" lang="en-US" sz="1100">
                          <a:solidFill>
                            <a:srgbClr val="FFFFFF"/>
                          </a:solidFill>
                        </a:rPr>
                        <a:t> &amp; 4</a:t>
                      </a:r>
                      <a:r>
                        <a:rPr b="1" baseline="30000" lang="en-US" sz="1100">
                          <a:solidFill>
                            <a:srgbClr val="FFFFFF"/>
                          </a:solidFill>
                        </a:rPr>
                        <a:t>th</a:t>
                      </a:r>
                      <a:r>
                        <a:rPr b="1" lang="en-US" sz="1100">
                          <a:solidFill>
                            <a:srgbClr val="FFFFFF"/>
                          </a:solidFill>
                        </a:rPr>
                        <a:t> place play-off (Pitch 6)</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CCDB4"/>
                    </a:solidFill>
                  </a:tcPr>
                </a:tc>
              </a:tr>
              <a:tr h="190500">
                <a:tc>
                  <a:txBody>
                    <a:bodyPr/>
                    <a:lstStyle/>
                    <a:p>
                      <a:pPr indent="0" lvl="0" marL="457200" rtl="0" algn="ctr">
                        <a:spcBef>
                          <a:spcPts val="0"/>
                        </a:spcBef>
                        <a:spcAft>
                          <a:spcPts val="0"/>
                        </a:spcAft>
                        <a:buNone/>
                      </a:pPr>
                      <a:r>
                        <a:rPr lang="en-US" sz="1100">
                          <a:solidFill>
                            <a:srgbClr val="FFFFFF"/>
                          </a:solidFill>
                        </a:rPr>
                        <a:t>15:30</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457200" rtl="0" algn="ctr">
                        <a:spcBef>
                          <a:spcPts val="0"/>
                        </a:spcBef>
                        <a:spcAft>
                          <a:spcPts val="0"/>
                        </a:spcAft>
                        <a:buNone/>
                      </a:pPr>
                      <a:r>
                        <a:rPr lang="en-US" sz="1100">
                          <a:solidFill>
                            <a:srgbClr val="FFFFFF"/>
                          </a:solidFill>
                        </a:rPr>
                        <a:t>Winner of SF 1 v winner of SF 2</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457200" rtl="0" algn="ctr">
                        <a:spcBef>
                          <a:spcPts val="0"/>
                        </a:spcBef>
                        <a:spcAft>
                          <a:spcPts val="0"/>
                        </a:spcAft>
                        <a:buNone/>
                      </a:pPr>
                      <a:r>
                        <a:rPr lang="en-US" sz="1100">
                          <a:solidFill>
                            <a:srgbClr val="FFFFFF"/>
                          </a:solidFill>
                        </a:rPr>
                        <a:t>2</a:t>
                      </a:r>
                      <a:r>
                        <a:rPr baseline="30000" lang="en-US" sz="1100">
                          <a:solidFill>
                            <a:srgbClr val="FFFFFF"/>
                          </a:solidFill>
                        </a:rPr>
                        <a:t>nd</a:t>
                      </a:r>
                      <a:r>
                        <a:rPr lang="en-US" sz="1100">
                          <a:solidFill>
                            <a:srgbClr val="FFFFFF"/>
                          </a:solidFill>
                        </a:rPr>
                        <a:t> place of SF1 v 2</a:t>
                      </a:r>
                      <a:r>
                        <a:rPr baseline="30000" lang="en-US" sz="1100">
                          <a:solidFill>
                            <a:srgbClr val="FFFFFF"/>
                          </a:solidFill>
                        </a:rPr>
                        <a:t>nd</a:t>
                      </a:r>
                      <a:r>
                        <a:rPr lang="en-US" sz="1100">
                          <a:solidFill>
                            <a:srgbClr val="FFFFFF"/>
                          </a:solidFill>
                        </a:rPr>
                        <a:t> place of SF 2</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graphicFrame>
        <p:nvGraphicFramePr>
          <p:cNvPr id="329" name="Google Shape;329;p10"/>
          <p:cNvGraphicFramePr/>
          <p:nvPr/>
        </p:nvGraphicFramePr>
        <p:xfrm>
          <a:off x="398622" y="8828961"/>
          <a:ext cx="3000000" cy="3000000"/>
        </p:xfrm>
        <a:graphic>
          <a:graphicData uri="http://schemas.openxmlformats.org/drawingml/2006/table">
            <a:tbl>
              <a:tblPr bandRow="1">
                <a:noFill/>
                <a:tableStyleId>{90D53C99-D56F-4E3B-8515-7FF176BDFD44}</a:tableStyleId>
              </a:tblPr>
              <a:tblGrid>
                <a:gridCol w="905475"/>
                <a:gridCol w="3516375"/>
                <a:gridCol w="2210075"/>
              </a:tblGrid>
              <a:tr h="135250">
                <a:tc>
                  <a:txBody>
                    <a:bodyPr/>
                    <a:lstStyle/>
                    <a:p>
                      <a:pPr indent="0" lvl="0" marL="457200" rtl="0" algn="ctr">
                        <a:spcBef>
                          <a:spcPts val="0"/>
                        </a:spcBef>
                        <a:spcAft>
                          <a:spcPts val="0"/>
                        </a:spcAft>
                        <a:buNone/>
                      </a:pPr>
                      <a:r>
                        <a:t/>
                      </a:r>
                      <a:endParaRPr b="1"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CCDB4"/>
                    </a:solidFill>
                  </a:tcPr>
                </a:tc>
                <a:tc>
                  <a:txBody>
                    <a:bodyPr/>
                    <a:lstStyle/>
                    <a:p>
                      <a:pPr indent="0" lvl="0" marL="457200" rtl="0" algn="ctr">
                        <a:spcBef>
                          <a:spcPts val="0"/>
                        </a:spcBef>
                        <a:spcAft>
                          <a:spcPts val="0"/>
                        </a:spcAft>
                        <a:buNone/>
                      </a:pPr>
                      <a:r>
                        <a:rPr b="1" lang="en-US" sz="1100">
                          <a:solidFill>
                            <a:srgbClr val="FFFFFF"/>
                          </a:solidFill>
                        </a:rPr>
                        <a:t>SF 1 (Pitch 3)</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CCDB4"/>
                    </a:solidFill>
                  </a:tcPr>
                </a:tc>
                <a:tc>
                  <a:txBody>
                    <a:bodyPr/>
                    <a:lstStyle/>
                    <a:p>
                      <a:pPr indent="0" lvl="0" marL="457200" rtl="0" algn="ctr">
                        <a:spcBef>
                          <a:spcPts val="0"/>
                        </a:spcBef>
                        <a:spcAft>
                          <a:spcPts val="0"/>
                        </a:spcAft>
                        <a:buNone/>
                      </a:pPr>
                      <a:r>
                        <a:rPr b="1" lang="en-US" sz="1100">
                          <a:solidFill>
                            <a:srgbClr val="FFFFFF"/>
                          </a:solidFill>
                        </a:rPr>
                        <a:t>SF 2 (Pitch 2)</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CCDB4"/>
                    </a:solidFill>
                  </a:tcPr>
                </a:tc>
              </a:tr>
              <a:tr h="190500">
                <a:tc>
                  <a:txBody>
                    <a:bodyPr/>
                    <a:lstStyle/>
                    <a:p>
                      <a:pPr indent="0" lvl="0" marL="457200" rtl="0" algn="ctr">
                        <a:spcBef>
                          <a:spcPts val="0"/>
                        </a:spcBef>
                        <a:spcAft>
                          <a:spcPts val="0"/>
                        </a:spcAft>
                        <a:buNone/>
                      </a:pPr>
                      <a:r>
                        <a:rPr lang="en-US" sz="1100">
                          <a:solidFill>
                            <a:srgbClr val="FFFFFF"/>
                          </a:solidFill>
                        </a:rPr>
                        <a:t>15:00</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457200" rtl="0" algn="ctr">
                        <a:spcBef>
                          <a:spcPts val="0"/>
                        </a:spcBef>
                        <a:spcAft>
                          <a:spcPts val="0"/>
                        </a:spcAft>
                        <a:buNone/>
                      </a:pPr>
                      <a:r>
                        <a:rPr lang="en-US" sz="1100">
                          <a:solidFill>
                            <a:srgbClr val="FFFFFF"/>
                          </a:solidFill>
                        </a:rPr>
                        <a:t>3</a:t>
                      </a:r>
                      <a:r>
                        <a:rPr baseline="30000" lang="en-US" sz="1100">
                          <a:solidFill>
                            <a:srgbClr val="FFFFFF"/>
                          </a:solidFill>
                        </a:rPr>
                        <a:t>rd</a:t>
                      </a:r>
                      <a:r>
                        <a:rPr lang="en-US" sz="1100">
                          <a:solidFill>
                            <a:srgbClr val="FFFFFF"/>
                          </a:solidFill>
                        </a:rPr>
                        <a:t> place pool 1 v 4</a:t>
                      </a:r>
                      <a:r>
                        <a:rPr baseline="30000" lang="en-US" sz="1100">
                          <a:solidFill>
                            <a:srgbClr val="FFFFFF"/>
                          </a:solidFill>
                        </a:rPr>
                        <a:t>th</a:t>
                      </a:r>
                      <a:r>
                        <a:rPr lang="en-US" sz="1100">
                          <a:solidFill>
                            <a:srgbClr val="FFFFFF"/>
                          </a:solidFill>
                        </a:rPr>
                        <a:t> place pool 2</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457200" rtl="0" algn="ctr">
                        <a:spcBef>
                          <a:spcPts val="0"/>
                        </a:spcBef>
                        <a:spcAft>
                          <a:spcPts val="0"/>
                        </a:spcAft>
                        <a:buNone/>
                      </a:pPr>
                      <a:r>
                        <a:rPr lang="en-US" sz="1100">
                          <a:solidFill>
                            <a:srgbClr val="FFFFFF"/>
                          </a:solidFill>
                        </a:rPr>
                        <a:t>3</a:t>
                      </a:r>
                      <a:r>
                        <a:rPr baseline="30000" lang="en-US" sz="1100">
                          <a:solidFill>
                            <a:srgbClr val="FFFFFF"/>
                          </a:solidFill>
                        </a:rPr>
                        <a:t>rd</a:t>
                      </a:r>
                      <a:r>
                        <a:rPr lang="en-US" sz="1100">
                          <a:solidFill>
                            <a:srgbClr val="FFFFFF"/>
                          </a:solidFill>
                        </a:rPr>
                        <a:t> place pool 2 v 4</a:t>
                      </a:r>
                      <a:r>
                        <a:rPr baseline="30000" lang="en-US" sz="1100">
                          <a:solidFill>
                            <a:srgbClr val="FFFFFF"/>
                          </a:solidFill>
                        </a:rPr>
                        <a:t>th</a:t>
                      </a:r>
                      <a:r>
                        <a:rPr lang="en-US" sz="1100">
                          <a:solidFill>
                            <a:srgbClr val="FFFFFF"/>
                          </a:solidFill>
                        </a:rPr>
                        <a:t> place pool 1</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190500">
                <a:tc>
                  <a:txBody>
                    <a:bodyPr/>
                    <a:lstStyle/>
                    <a:p>
                      <a:pPr indent="0" lvl="0" marL="457200" rtl="0" algn="ctr">
                        <a:spcBef>
                          <a:spcPts val="0"/>
                        </a:spcBef>
                        <a:spcAft>
                          <a:spcPts val="0"/>
                        </a:spcAft>
                        <a:buNone/>
                      </a:pPr>
                      <a:r>
                        <a:t/>
                      </a:r>
                      <a:endParaRPr b="1"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CCDB4"/>
                    </a:solidFill>
                  </a:tcPr>
                </a:tc>
                <a:tc>
                  <a:txBody>
                    <a:bodyPr/>
                    <a:lstStyle/>
                    <a:p>
                      <a:pPr indent="0" lvl="0" marL="457200" rtl="0" algn="ctr">
                        <a:spcBef>
                          <a:spcPts val="0"/>
                        </a:spcBef>
                        <a:spcAft>
                          <a:spcPts val="0"/>
                        </a:spcAft>
                        <a:buNone/>
                      </a:pPr>
                      <a:r>
                        <a:rPr b="1" lang="en-US" sz="1100">
                          <a:solidFill>
                            <a:srgbClr val="FFFFFF"/>
                          </a:solidFill>
                        </a:rPr>
                        <a:t>FINAL (Pitch 3)</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CCDB4"/>
                    </a:solidFill>
                  </a:tcPr>
                </a:tc>
                <a:tc>
                  <a:txBody>
                    <a:bodyPr/>
                    <a:lstStyle/>
                    <a:p>
                      <a:pPr indent="0" lvl="0" marL="457200" rtl="0" algn="ctr">
                        <a:spcBef>
                          <a:spcPts val="0"/>
                        </a:spcBef>
                        <a:spcAft>
                          <a:spcPts val="0"/>
                        </a:spcAft>
                        <a:buNone/>
                      </a:pPr>
                      <a:r>
                        <a:rPr b="1" lang="en-US" sz="1100">
                          <a:solidFill>
                            <a:srgbClr val="FFFFFF"/>
                          </a:solidFill>
                        </a:rPr>
                        <a:t>3</a:t>
                      </a:r>
                      <a:r>
                        <a:rPr b="1" baseline="30000" lang="en-US" sz="1100">
                          <a:solidFill>
                            <a:srgbClr val="FFFFFF"/>
                          </a:solidFill>
                        </a:rPr>
                        <a:t>rd</a:t>
                      </a:r>
                      <a:r>
                        <a:rPr b="1" lang="en-US" sz="1100">
                          <a:solidFill>
                            <a:srgbClr val="FFFFFF"/>
                          </a:solidFill>
                        </a:rPr>
                        <a:t> &amp; 4</a:t>
                      </a:r>
                      <a:r>
                        <a:rPr b="1" baseline="30000" lang="en-US" sz="1100">
                          <a:solidFill>
                            <a:srgbClr val="FFFFFF"/>
                          </a:solidFill>
                        </a:rPr>
                        <a:t>th</a:t>
                      </a:r>
                      <a:r>
                        <a:rPr b="1" lang="en-US" sz="1100">
                          <a:solidFill>
                            <a:srgbClr val="FFFFFF"/>
                          </a:solidFill>
                        </a:rPr>
                        <a:t> place play-off (Pitch 2)</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CCDB4"/>
                    </a:solidFill>
                  </a:tcPr>
                </a:tc>
              </a:tr>
              <a:tr h="190500">
                <a:tc>
                  <a:txBody>
                    <a:bodyPr/>
                    <a:lstStyle/>
                    <a:p>
                      <a:pPr indent="0" lvl="0" marL="457200" rtl="0" algn="ctr">
                        <a:spcBef>
                          <a:spcPts val="0"/>
                        </a:spcBef>
                        <a:spcAft>
                          <a:spcPts val="0"/>
                        </a:spcAft>
                        <a:buNone/>
                      </a:pPr>
                      <a:r>
                        <a:rPr lang="en-US" sz="1100">
                          <a:solidFill>
                            <a:srgbClr val="FFFFFF"/>
                          </a:solidFill>
                        </a:rPr>
                        <a:t>15:30</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457200" rtl="0" algn="ctr">
                        <a:spcBef>
                          <a:spcPts val="0"/>
                        </a:spcBef>
                        <a:spcAft>
                          <a:spcPts val="0"/>
                        </a:spcAft>
                        <a:buNone/>
                      </a:pPr>
                      <a:r>
                        <a:rPr lang="en-US" sz="1100">
                          <a:solidFill>
                            <a:srgbClr val="FFFFFF"/>
                          </a:solidFill>
                        </a:rPr>
                        <a:t>Winner of SF 1 v winner of SF 2</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457200" rtl="0" algn="ctr">
                        <a:spcBef>
                          <a:spcPts val="0"/>
                        </a:spcBef>
                        <a:spcAft>
                          <a:spcPts val="0"/>
                        </a:spcAft>
                        <a:buNone/>
                      </a:pPr>
                      <a:r>
                        <a:rPr lang="en-US" sz="1100">
                          <a:solidFill>
                            <a:srgbClr val="FFFFFF"/>
                          </a:solidFill>
                        </a:rPr>
                        <a:t>2</a:t>
                      </a:r>
                      <a:r>
                        <a:rPr baseline="30000" lang="en-US" sz="1100">
                          <a:solidFill>
                            <a:srgbClr val="FFFFFF"/>
                          </a:solidFill>
                        </a:rPr>
                        <a:t>nd</a:t>
                      </a:r>
                      <a:r>
                        <a:rPr lang="en-US" sz="1100">
                          <a:solidFill>
                            <a:srgbClr val="FFFFFF"/>
                          </a:solidFill>
                        </a:rPr>
                        <a:t> place of SF1 v 2</a:t>
                      </a:r>
                      <a:r>
                        <a:rPr baseline="30000" lang="en-US" sz="1100">
                          <a:solidFill>
                            <a:srgbClr val="FFFFFF"/>
                          </a:solidFill>
                        </a:rPr>
                        <a:t>nd</a:t>
                      </a:r>
                      <a:r>
                        <a:rPr lang="en-US" sz="1100">
                          <a:solidFill>
                            <a:srgbClr val="FFFFFF"/>
                          </a:solidFill>
                        </a:rPr>
                        <a:t> place of SF 2</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graphicFrame>
        <p:nvGraphicFramePr>
          <p:cNvPr id="330" name="Google Shape;330;p10"/>
          <p:cNvGraphicFramePr/>
          <p:nvPr/>
        </p:nvGraphicFramePr>
        <p:xfrm>
          <a:off x="399872" y="8392171"/>
          <a:ext cx="3000000" cy="3000000"/>
        </p:xfrm>
        <a:graphic>
          <a:graphicData uri="http://schemas.openxmlformats.org/drawingml/2006/table">
            <a:tbl>
              <a:tblPr bandRow="1">
                <a:noFill/>
                <a:tableStyleId>{90D53C99-D56F-4E3B-8515-7FF176BDFD44}</a:tableStyleId>
              </a:tblPr>
              <a:tblGrid>
                <a:gridCol w="885975"/>
                <a:gridCol w="5743425"/>
              </a:tblGrid>
              <a:tr h="190500">
                <a:tc>
                  <a:txBody>
                    <a:bodyPr/>
                    <a:lstStyle/>
                    <a:p>
                      <a:pPr indent="0" lvl="0" marL="0" rtl="0" algn="ctr">
                        <a:spcBef>
                          <a:spcPts val="0"/>
                        </a:spcBef>
                        <a:spcAft>
                          <a:spcPts val="0"/>
                        </a:spcAft>
                        <a:buNone/>
                      </a:pPr>
                      <a:r>
                        <a:t/>
                      </a:r>
                      <a:endParaRPr b="1"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CCDB4"/>
                    </a:solidFill>
                  </a:tcPr>
                </a:tc>
                <a:tc>
                  <a:txBody>
                    <a:bodyPr/>
                    <a:lstStyle/>
                    <a:p>
                      <a:pPr indent="0" lvl="0" marL="0" rtl="0" algn="ctr">
                        <a:spcBef>
                          <a:spcPts val="0"/>
                        </a:spcBef>
                        <a:spcAft>
                          <a:spcPts val="0"/>
                        </a:spcAft>
                        <a:buNone/>
                      </a:pPr>
                      <a:r>
                        <a:rPr b="1" lang="en-US" sz="1100">
                          <a:solidFill>
                            <a:srgbClr val="FFFFFF"/>
                          </a:solidFill>
                        </a:rPr>
                        <a:t>9</a:t>
                      </a:r>
                      <a:r>
                        <a:rPr b="1" baseline="30000" lang="en-US" sz="1100">
                          <a:solidFill>
                            <a:srgbClr val="FFFFFF"/>
                          </a:solidFill>
                        </a:rPr>
                        <a:t>th </a:t>
                      </a:r>
                      <a:r>
                        <a:rPr b="1" lang="en-US" sz="1100">
                          <a:solidFill>
                            <a:srgbClr val="FFFFFF"/>
                          </a:solidFill>
                        </a:rPr>
                        <a:t>/ 10</a:t>
                      </a:r>
                      <a:r>
                        <a:rPr b="1" baseline="30000" lang="en-US" sz="1100">
                          <a:solidFill>
                            <a:srgbClr val="FFFFFF"/>
                          </a:solidFill>
                        </a:rPr>
                        <a:t>th</a:t>
                      </a:r>
                      <a:r>
                        <a:rPr b="1" lang="en-US" sz="1100">
                          <a:solidFill>
                            <a:srgbClr val="FFFFFF"/>
                          </a:solidFill>
                        </a:rPr>
                        <a:t> place play-off (Pitch 2)</a:t>
                      </a:r>
                      <a:endParaRPr b="1"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CCDB4"/>
                    </a:solidFill>
                  </a:tcPr>
                </a:tc>
              </a:tr>
              <a:tr h="190500">
                <a:tc>
                  <a:txBody>
                    <a:bodyPr/>
                    <a:lstStyle/>
                    <a:p>
                      <a:pPr indent="0" lvl="0" marL="0" rtl="0" algn="ctr">
                        <a:spcBef>
                          <a:spcPts val="0"/>
                        </a:spcBef>
                        <a:spcAft>
                          <a:spcPts val="0"/>
                        </a:spcAft>
                        <a:buNone/>
                      </a:pPr>
                      <a:r>
                        <a:rPr lang="en-US" sz="1100">
                          <a:solidFill>
                            <a:srgbClr val="FFFFFF"/>
                          </a:solidFill>
                        </a:rPr>
                        <a:t>14:30</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FFFFFF"/>
                          </a:solidFill>
                        </a:rPr>
                        <a:t>5</a:t>
                      </a:r>
                      <a:r>
                        <a:rPr baseline="30000" lang="en-US" sz="1100">
                          <a:solidFill>
                            <a:srgbClr val="FFFFFF"/>
                          </a:solidFill>
                        </a:rPr>
                        <a:t>th</a:t>
                      </a:r>
                      <a:r>
                        <a:rPr lang="en-US" sz="1100">
                          <a:solidFill>
                            <a:srgbClr val="FFFFFF"/>
                          </a:solidFill>
                        </a:rPr>
                        <a:t> place pool 1 v 5</a:t>
                      </a:r>
                      <a:r>
                        <a:rPr baseline="30000" lang="en-US" sz="1100">
                          <a:solidFill>
                            <a:srgbClr val="FFFFFF"/>
                          </a:solidFill>
                        </a:rPr>
                        <a:t>th</a:t>
                      </a:r>
                      <a:r>
                        <a:rPr lang="en-US" sz="1100">
                          <a:solidFill>
                            <a:srgbClr val="FFFFFF"/>
                          </a:solidFill>
                        </a:rPr>
                        <a:t>place pool 2</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graphicFrame>
        <p:nvGraphicFramePr>
          <p:cNvPr id="331" name="Google Shape;331;p10"/>
          <p:cNvGraphicFramePr/>
          <p:nvPr/>
        </p:nvGraphicFramePr>
        <p:xfrm>
          <a:off x="399885" y="7983734"/>
          <a:ext cx="3000000" cy="3000000"/>
        </p:xfrm>
        <a:graphic>
          <a:graphicData uri="http://schemas.openxmlformats.org/drawingml/2006/table">
            <a:tbl>
              <a:tblPr bandRow="1">
                <a:noFill/>
                <a:tableStyleId>{90D53C99-D56F-4E3B-8515-7FF176BDFD44}</a:tableStyleId>
              </a:tblPr>
              <a:tblGrid>
                <a:gridCol w="886000"/>
                <a:gridCol w="5743400"/>
              </a:tblGrid>
              <a:tr h="190500">
                <a:tc>
                  <a:txBody>
                    <a:bodyPr/>
                    <a:lstStyle/>
                    <a:p>
                      <a:pPr indent="0" lvl="0" marL="0" rtl="0" algn="ctr">
                        <a:spcBef>
                          <a:spcPts val="0"/>
                        </a:spcBef>
                        <a:spcAft>
                          <a:spcPts val="0"/>
                        </a:spcAft>
                        <a:buNone/>
                      </a:pPr>
                      <a:r>
                        <a:t/>
                      </a:r>
                      <a:endParaRPr b="1"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CCDB4"/>
                    </a:solidFill>
                  </a:tcPr>
                </a:tc>
                <a:tc>
                  <a:txBody>
                    <a:bodyPr/>
                    <a:lstStyle/>
                    <a:p>
                      <a:pPr indent="0" lvl="0" marL="0" rtl="0" algn="ctr">
                        <a:spcBef>
                          <a:spcPts val="0"/>
                        </a:spcBef>
                        <a:spcAft>
                          <a:spcPts val="0"/>
                        </a:spcAft>
                        <a:buNone/>
                      </a:pPr>
                      <a:r>
                        <a:rPr b="1" lang="en-US" sz="1100">
                          <a:solidFill>
                            <a:srgbClr val="FFFFFF"/>
                          </a:solidFill>
                        </a:rPr>
                        <a:t>11</a:t>
                      </a:r>
                      <a:r>
                        <a:rPr b="1" baseline="30000" lang="en-US" sz="1100">
                          <a:solidFill>
                            <a:srgbClr val="FFFFFF"/>
                          </a:solidFill>
                        </a:rPr>
                        <a:t>th/ </a:t>
                      </a:r>
                      <a:r>
                        <a:rPr b="1" lang="en-US" sz="1100">
                          <a:solidFill>
                            <a:srgbClr val="FFFFFF"/>
                          </a:solidFill>
                        </a:rPr>
                        <a:t>12</a:t>
                      </a:r>
                      <a:r>
                        <a:rPr b="1" baseline="30000" lang="en-US" sz="1100">
                          <a:solidFill>
                            <a:srgbClr val="FFFFFF"/>
                          </a:solidFill>
                        </a:rPr>
                        <a:t>th</a:t>
                      </a:r>
                      <a:r>
                        <a:rPr b="1" lang="en-US" sz="1100">
                          <a:solidFill>
                            <a:srgbClr val="FFFFFF"/>
                          </a:solidFill>
                        </a:rPr>
                        <a:t> place play-off (Pitch 3)</a:t>
                      </a:r>
                      <a:endParaRPr b="1"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CCDB4"/>
                    </a:solidFill>
                  </a:tcPr>
                </a:tc>
              </a:tr>
              <a:tr h="190500">
                <a:tc>
                  <a:txBody>
                    <a:bodyPr/>
                    <a:lstStyle/>
                    <a:p>
                      <a:pPr indent="0" lvl="0" marL="0" rtl="0" algn="ctr">
                        <a:spcBef>
                          <a:spcPts val="0"/>
                        </a:spcBef>
                        <a:spcAft>
                          <a:spcPts val="0"/>
                        </a:spcAft>
                        <a:buNone/>
                      </a:pPr>
                      <a:r>
                        <a:rPr lang="en-US" sz="1100">
                          <a:solidFill>
                            <a:srgbClr val="FFFFFF"/>
                          </a:solidFill>
                        </a:rPr>
                        <a:t>14:30</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FFFFFF"/>
                          </a:solidFill>
                        </a:rPr>
                        <a:t>6</a:t>
                      </a:r>
                      <a:r>
                        <a:rPr baseline="30000" lang="en-US" sz="1100">
                          <a:solidFill>
                            <a:srgbClr val="FFFFFF"/>
                          </a:solidFill>
                        </a:rPr>
                        <a:t>th</a:t>
                      </a:r>
                      <a:r>
                        <a:rPr lang="en-US" sz="1100">
                          <a:solidFill>
                            <a:srgbClr val="FFFFFF"/>
                          </a:solidFill>
                        </a:rPr>
                        <a:t> place pool 1 v 6</a:t>
                      </a:r>
                      <a:r>
                        <a:rPr baseline="30000" lang="en-US" sz="1100">
                          <a:solidFill>
                            <a:srgbClr val="FFFFFF"/>
                          </a:solidFill>
                        </a:rPr>
                        <a:t>th</a:t>
                      </a:r>
                      <a:r>
                        <a:rPr lang="en-US" sz="1100">
                          <a:solidFill>
                            <a:srgbClr val="FFFFFF"/>
                          </a:solidFill>
                        </a:rPr>
                        <a:t>place pool 2</a:t>
                      </a:r>
                      <a:endParaRPr sz="1100">
                        <a:solidFill>
                          <a:srgbClr val="FFFFFF"/>
                        </a:solidFill>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
        <p:nvSpPr>
          <p:cNvPr id="332" name="Google Shape;332;p10"/>
          <p:cNvSpPr txBox="1"/>
          <p:nvPr/>
        </p:nvSpPr>
        <p:spPr>
          <a:xfrm>
            <a:off x="389325" y="1358426"/>
            <a:ext cx="6933300" cy="26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600">
                <a:solidFill>
                  <a:srgbClr val="8CCDB4"/>
                </a:solidFill>
              </a:rPr>
              <a:t>P</a:t>
            </a:r>
            <a:r>
              <a:rPr b="1" lang="en-US" sz="1600">
                <a:solidFill>
                  <a:srgbClr val="8CCDB4"/>
                </a:solidFill>
              </a:rPr>
              <a:t>OOL MATCHES</a:t>
            </a:r>
            <a:endParaRPr b="1" sz="1600">
              <a:solidFill>
                <a:srgbClr val="8CCDB4"/>
              </a:solidFill>
            </a:endParaRPr>
          </a:p>
          <a:p>
            <a:pPr indent="-311150" lvl="0" marL="457200" rtl="0" algn="l">
              <a:spcBef>
                <a:spcPts val="0"/>
              </a:spcBef>
              <a:spcAft>
                <a:spcPts val="0"/>
              </a:spcAft>
              <a:buClr>
                <a:srgbClr val="FFFFFF"/>
              </a:buClr>
              <a:buSzPts val="1300"/>
              <a:buFont typeface="Courier New"/>
              <a:buChar char="-"/>
            </a:pPr>
            <a:r>
              <a:rPr lang="en-US" sz="1300">
                <a:solidFill>
                  <a:srgbClr val="FFFFFF"/>
                </a:solidFill>
              </a:rPr>
              <a:t>This qualifier consists of 2 pools of 6 teams.</a:t>
            </a:r>
            <a:endParaRPr sz="1300">
              <a:solidFill>
                <a:srgbClr val="FFFFFF"/>
              </a:solidFill>
            </a:endParaRPr>
          </a:p>
          <a:p>
            <a:pPr indent="-311150" lvl="0" marL="457200" rtl="0" algn="l">
              <a:spcBef>
                <a:spcPts val="0"/>
              </a:spcBef>
              <a:spcAft>
                <a:spcPts val="0"/>
              </a:spcAft>
              <a:buClr>
                <a:srgbClr val="FFFFFF"/>
              </a:buClr>
              <a:buSzPts val="1300"/>
              <a:buFont typeface="Courier New"/>
              <a:buChar char="-"/>
            </a:pPr>
            <a:r>
              <a:rPr lang="en-US" sz="1300">
                <a:solidFill>
                  <a:srgbClr val="FFFFFF"/>
                </a:solidFill>
              </a:rPr>
              <a:t>Matches will be 6 minutes each way </a:t>
            </a:r>
            <a:r>
              <a:rPr b="1" lang="en-US" sz="1300" u="sng">
                <a:solidFill>
                  <a:srgbClr val="FFFFFF"/>
                </a:solidFill>
              </a:rPr>
              <a:t>or</a:t>
            </a:r>
            <a:r>
              <a:rPr lang="en-US" sz="1300">
                <a:solidFill>
                  <a:srgbClr val="FFFFFF"/>
                </a:solidFill>
              </a:rPr>
              <a:t> 12 minutes one way. </a:t>
            </a:r>
            <a:endParaRPr sz="1300">
              <a:solidFill>
                <a:srgbClr val="FFFFFF"/>
              </a:solidFill>
            </a:endParaRPr>
          </a:p>
          <a:p>
            <a:pPr indent="-311150" lvl="0" marL="457200" rtl="0" algn="l">
              <a:spcBef>
                <a:spcPts val="0"/>
              </a:spcBef>
              <a:spcAft>
                <a:spcPts val="0"/>
              </a:spcAft>
              <a:buClr>
                <a:srgbClr val="FFFFFF"/>
              </a:buClr>
              <a:buSzPts val="1300"/>
              <a:buFont typeface="Courier New"/>
              <a:buChar char="-"/>
            </a:pPr>
            <a:r>
              <a:rPr lang="en-US" sz="1300">
                <a:solidFill>
                  <a:srgbClr val="FFFFFF"/>
                </a:solidFill>
              </a:rPr>
              <a:t>The top 2 placed team in each pool will progress to the cup competition. </a:t>
            </a:r>
            <a:endParaRPr sz="1300">
              <a:solidFill>
                <a:srgbClr val="FFFFFF"/>
              </a:solidFill>
            </a:endParaRPr>
          </a:p>
          <a:p>
            <a:pPr indent="-311150" lvl="0" marL="457200" rtl="0" algn="l">
              <a:spcBef>
                <a:spcPts val="0"/>
              </a:spcBef>
              <a:spcAft>
                <a:spcPts val="0"/>
              </a:spcAft>
              <a:buClr>
                <a:srgbClr val="FFFFFF"/>
              </a:buClr>
              <a:buSzPts val="1300"/>
              <a:buFont typeface="Courier New"/>
              <a:buChar char="-"/>
            </a:pPr>
            <a:r>
              <a:rPr lang="en-US" sz="1300">
                <a:solidFill>
                  <a:srgbClr val="FFFFFF"/>
                </a:solidFill>
              </a:rPr>
              <a:t>The 3</a:t>
            </a:r>
            <a:r>
              <a:rPr baseline="30000" lang="en-US" sz="1300">
                <a:solidFill>
                  <a:srgbClr val="FFFFFF"/>
                </a:solidFill>
              </a:rPr>
              <a:t>rd</a:t>
            </a:r>
            <a:r>
              <a:rPr lang="en-US" sz="1300">
                <a:solidFill>
                  <a:srgbClr val="FFFFFF"/>
                </a:solidFill>
              </a:rPr>
              <a:t> – 4</a:t>
            </a:r>
            <a:r>
              <a:rPr baseline="30000" lang="en-US" sz="1300">
                <a:solidFill>
                  <a:srgbClr val="FFFFFF"/>
                </a:solidFill>
              </a:rPr>
              <a:t>th</a:t>
            </a:r>
            <a:r>
              <a:rPr lang="en-US" sz="1300">
                <a:solidFill>
                  <a:srgbClr val="FFFFFF"/>
                </a:solidFill>
              </a:rPr>
              <a:t> placed team in each pool will progress to the plate competition. </a:t>
            </a:r>
            <a:endParaRPr sz="1300">
              <a:solidFill>
                <a:srgbClr val="FFFFFF"/>
              </a:solidFill>
            </a:endParaRPr>
          </a:p>
          <a:p>
            <a:pPr indent="-311150" lvl="0" marL="457200" rtl="0" algn="l">
              <a:spcBef>
                <a:spcPts val="0"/>
              </a:spcBef>
              <a:spcAft>
                <a:spcPts val="0"/>
              </a:spcAft>
              <a:buClr>
                <a:srgbClr val="FFFFFF"/>
              </a:buClr>
              <a:buSzPts val="1300"/>
              <a:buFont typeface="Courier New"/>
              <a:buChar char="-"/>
            </a:pPr>
            <a:r>
              <a:rPr lang="en-US" sz="1300">
                <a:solidFill>
                  <a:srgbClr val="FFFFFF"/>
                </a:solidFill>
              </a:rPr>
              <a:t>The 5</a:t>
            </a:r>
            <a:r>
              <a:rPr baseline="30000" lang="en-US" sz="1300">
                <a:solidFill>
                  <a:srgbClr val="FFFFFF"/>
                </a:solidFill>
              </a:rPr>
              <a:t>th</a:t>
            </a:r>
            <a:r>
              <a:rPr lang="en-US" sz="1300">
                <a:solidFill>
                  <a:srgbClr val="FFFFFF"/>
                </a:solidFill>
              </a:rPr>
              <a:t> placed team in each pool will play for 9</a:t>
            </a:r>
            <a:r>
              <a:rPr baseline="30000" lang="en-US" sz="1300">
                <a:solidFill>
                  <a:srgbClr val="FFFFFF"/>
                </a:solidFill>
              </a:rPr>
              <a:t>th</a:t>
            </a:r>
            <a:r>
              <a:rPr lang="en-US" sz="1300">
                <a:solidFill>
                  <a:srgbClr val="FFFFFF"/>
                </a:solidFill>
              </a:rPr>
              <a:t>/10</a:t>
            </a:r>
            <a:r>
              <a:rPr baseline="30000" lang="en-US" sz="1300">
                <a:solidFill>
                  <a:srgbClr val="FFFFFF"/>
                </a:solidFill>
              </a:rPr>
              <a:t>th</a:t>
            </a:r>
            <a:r>
              <a:rPr lang="en-US" sz="1300">
                <a:solidFill>
                  <a:srgbClr val="FFFFFF"/>
                </a:solidFill>
              </a:rPr>
              <a:t> place. </a:t>
            </a:r>
            <a:endParaRPr sz="1300">
              <a:solidFill>
                <a:srgbClr val="FFFFFF"/>
              </a:solidFill>
            </a:endParaRPr>
          </a:p>
          <a:p>
            <a:pPr indent="-311150" lvl="0" marL="457200" rtl="0" algn="l">
              <a:spcBef>
                <a:spcPts val="0"/>
              </a:spcBef>
              <a:spcAft>
                <a:spcPts val="0"/>
              </a:spcAft>
              <a:buClr>
                <a:srgbClr val="FFFFFF"/>
              </a:buClr>
              <a:buSzPts val="1300"/>
              <a:buFont typeface="Courier New"/>
              <a:buChar char="-"/>
            </a:pPr>
            <a:r>
              <a:rPr lang="en-US" sz="1300">
                <a:solidFill>
                  <a:srgbClr val="FFFFFF"/>
                </a:solidFill>
              </a:rPr>
              <a:t>The 6</a:t>
            </a:r>
            <a:r>
              <a:rPr baseline="30000" lang="en-US" sz="1300">
                <a:solidFill>
                  <a:srgbClr val="FFFFFF"/>
                </a:solidFill>
              </a:rPr>
              <a:t>th</a:t>
            </a:r>
            <a:r>
              <a:rPr lang="en-US" sz="1300">
                <a:solidFill>
                  <a:srgbClr val="FFFFFF"/>
                </a:solidFill>
              </a:rPr>
              <a:t> placed team in each pool will play for 11</a:t>
            </a:r>
            <a:r>
              <a:rPr baseline="30000" lang="en-US" sz="1300">
                <a:solidFill>
                  <a:srgbClr val="FFFFFF"/>
                </a:solidFill>
              </a:rPr>
              <a:t>th</a:t>
            </a:r>
            <a:r>
              <a:rPr lang="en-US" sz="1300">
                <a:solidFill>
                  <a:srgbClr val="FFFFFF"/>
                </a:solidFill>
              </a:rPr>
              <a:t>/ 12</a:t>
            </a:r>
            <a:r>
              <a:rPr baseline="30000" lang="en-US" sz="1300">
                <a:solidFill>
                  <a:srgbClr val="FFFFFF"/>
                </a:solidFill>
              </a:rPr>
              <a:t>th</a:t>
            </a:r>
            <a:r>
              <a:rPr lang="en-US" sz="1300">
                <a:solidFill>
                  <a:srgbClr val="FFFFFF"/>
                </a:solidFill>
              </a:rPr>
              <a:t> place. </a:t>
            </a:r>
            <a:endParaRPr sz="1300">
              <a:solidFill>
                <a:srgbClr val="FFFFFF"/>
              </a:solidFill>
            </a:endParaRPr>
          </a:p>
          <a:p>
            <a:pPr indent="0" lvl="0" marL="0" rtl="0" algn="l">
              <a:spcBef>
                <a:spcPts val="0"/>
              </a:spcBef>
              <a:spcAft>
                <a:spcPts val="0"/>
              </a:spcAft>
              <a:buNone/>
            </a:pPr>
            <a:r>
              <a:t/>
            </a:r>
            <a:endParaRPr>
              <a:solidFill>
                <a:srgbClr val="8CCDB4"/>
              </a:solidFill>
            </a:endParaRPr>
          </a:p>
          <a:p>
            <a:pPr indent="0" lvl="0" marL="0" rtl="0" algn="l">
              <a:spcBef>
                <a:spcPts val="0"/>
              </a:spcBef>
              <a:spcAft>
                <a:spcPts val="0"/>
              </a:spcAft>
              <a:buNone/>
            </a:pPr>
            <a:r>
              <a:rPr b="1" lang="en-US">
                <a:solidFill>
                  <a:srgbClr val="8CCDB4"/>
                </a:solidFill>
              </a:rPr>
              <a:t>KNOCKOUT MATCHES</a:t>
            </a:r>
            <a:endParaRPr b="1">
              <a:solidFill>
                <a:srgbClr val="8CCDB4"/>
              </a:solidFill>
            </a:endParaRPr>
          </a:p>
          <a:p>
            <a:pPr indent="0" lvl="0" marL="0" rtl="0" algn="l">
              <a:spcBef>
                <a:spcPts val="0"/>
              </a:spcBef>
              <a:spcAft>
                <a:spcPts val="0"/>
              </a:spcAft>
              <a:buNone/>
            </a:pPr>
            <a:r>
              <a:t/>
            </a:r>
            <a:endParaRPr sz="1100">
              <a:solidFill>
                <a:srgbClr val="FFFFFF"/>
              </a:solidFill>
            </a:endParaRPr>
          </a:p>
          <a:p>
            <a:pPr indent="-317500" lvl="0" marL="457200" rtl="0" algn="l">
              <a:spcBef>
                <a:spcPts val="0"/>
              </a:spcBef>
              <a:spcAft>
                <a:spcPts val="0"/>
              </a:spcAft>
              <a:buClr>
                <a:srgbClr val="FFFFFF"/>
              </a:buClr>
              <a:buSzPts val="1400"/>
              <a:buFont typeface="Arial"/>
              <a:buChar char="-"/>
            </a:pPr>
            <a:r>
              <a:rPr lang="en-US" sz="1100">
                <a:solidFill>
                  <a:srgbClr val="FFFFFF"/>
                </a:solidFill>
              </a:rPr>
              <a:t>Matches will be 6 mins each way </a:t>
            </a:r>
            <a:r>
              <a:rPr b="1" lang="en-US" sz="1100" u="sng">
                <a:solidFill>
                  <a:srgbClr val="FFFFFF"/>
                </a:solidFill>
              </a:rPr>
              <a:t>or</a:t>
            </a:r>
            <a:r>
              <a:rPr lang="en-US" sz="1100">
                <a:solidFill>
                  <a:srgbClr val="FFFFFF"/>
                </a:solidFill>
              </a:rPr>
              <a:t> 12 mins one way.</a:t>
            </a:r>
            <a:endParaRPr b="1">
              <a:solidFill>
                <a:srgbClr val="FFFFFF"/>
              </a:solidFill>
            </a:endParaRPr>
          </a:p>
          <a:p>
            <a:pPr indent="0" lvl="0" marL="0" rtl="0" algn="l">
              <a:spcBef>
                <a:spcPts val="0"/>
              </a:spcBef>
              <a:spcAft>
                <a:spcPts val="0"/>
              </a:spcAft>
              <a:buNone/>
            </a:pPr>
            <a:r>
              <a:t/>
            </a:r>
            <a:endParaRPr sz="1100">
              <a:solidFill>
                <a:srgbClr val="8CCDB4"/>
              </a:solidFill>
            </a:endParaRPr>
          </a:p>
        </p:txBody>
      </p:sp>
      <p:sp>
        <p:nvSpPr>
          <p:cNvPr id="333" name="Google Shape;333;p10"/>
          <p:cNvSpPr txBox="1"/>
          <p:nvPr/>
        </p:nvSpPr>
        <p:spPr>
          <a:xfrm>
            <a:off x="319449" y="6065995"/>
            <a:ext cx="6933300" cy="5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a:solidFill>
                  <a:srgbClr val="8CCDB4"/>
                </a:solidFill>
              </a:rPr>
              <a:t>Cup </a:t>
            </a:r>
            <a:r>
              <a:rPr b="1" lang="en-US">
                <a:solidFill>
                  <a:srgbClr val="8CCDB4"/>
                </a:solidFill>
              </a:rPr>
              <a:t>Competition</a:t>
            </a:r>
            <a:r>
              <a:rPr lang="en-US">
                <a:solidFill>
                  <a:srgbClr val="8CCDB4"/>
                </a:solidFill>
              </a:rPr>
              <a:t> </a:t>
            </a:r>
            <a:endParaRPr>
              <a:solidFill>
                <a:srgbClr val="8CCDB4"/>
              </a:solidFill>
            </a:endParaRPr>
          </a:p>
        </p:txBody>
      </p:sp>
      <p:sp>
        <p:nvSpPr>
          <p:cNvPr id="334" name="Google Shape;334;p10"/>
          <p:cNvSpPr txBox="1"/>
          <p:nvPr/>
        </p:nvSpPr>
        <p:spPr>
          <a:xfrm>
            <a:off x="389325" y="7570951"/>
            <a:ext cx="6933300" cy="5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a:solidFill>
                  <a:srgbClr val="8CCDB4"/>
                </a:solidFill>
              </a:rPr>
              <a:t>Plate </a:t>
            </a:r>
            <a:r>
              <a:rPr b="1" lang="en-US">
                <a:solidFill>
                  <a:srgbClr val="8CCDB4"/>
                </a:solidFill>
              </a:rPr>
              <a:t>Competition</a:t>
            </a:r>
            <a:r>
              <a:rPr lang="en-US">
                <a:solidFill>
                  <a:srgbClr val="8CCDB4"/>
                </a:solidFill>
              </a:rPr>
              <a:t> </a:t>
            </a:r>
            <a:endParaRPr>
              <a:solidFill>
                <a:srgbClr val="8CCDB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3163"/>
        </a:solidFill>
      </p:bgPr>
    </p:bg>
    <p:spTree>
      <p:nvGrpSpPr>
        <p:cNvPr id="338" name="Shape 338"/>
        <p:cNvGrpSpPr/>
        <p:nvPr/>
      </p:nvGrpSpPr>
      <p:grpSpPr>
        <a:xfrm>
          <a:off x="0" y="0"/>
          <a:ext cx="0" cy="0"/>
          <a:chOff x="0" y="0"/>
          <a:chExt cx="0" cy="0"/>
        </a:xfrm>
      </p:grpSpPr>
      <p:grpSp>
        <p:nvGrpSpPr>
          <p:cNvPr id="339" name="Google Shape;339;p11"/>
          <p:cNvGrpSpPr/>
          <p:nvPr/>
        </p:nvGrpSpPr>
        <p:grpSpPr>
          <a:xfrm>
            <a:off x="0" y="10019642"/>
            <a:ext cx="7560000" cy="672358"/>
            <a:chOff x="0" y="-19050"/>
            <a:chExt cx="2709333" cy="240958"/>
          </a:xfrm>
        </p:grpSpPr>
        <p:sp>
          <p:nvSpPr>
            <p:cNvPr id="340" name="Google Shape;340;p11"/>
            <p:cNvSpPr/>
            <p:nvPr/>
          </p:nvSpPr>
          <p:spPr>
            <a:xfrm>
              <a:off x="0" y="0"/>
              <a:ext cx="2709333" cy="221908"/>
            </a:xfrm>
            <a:custGeom>
              <a:rect b="b" l="l" r="r" t="t"/>
              <a:pathLst>
                <a:path extrusionOk="0" h="221908" w="2709333">
                  <a:moveTo>
                    <a:pt x="0" y="0"/>
                  </a:moveTo>
                  <a:lnTo>
                    <a:pt x="2709333" y="0"/>
                  </a:lnTo>
                  <a:lnTo>
                    <a:pt x="2709333" y="221908"/>
                  </a:lnTo>
                  <a:lnTo>
                    <a:pt x="0" y="2219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11"/>
            <p:cNvSpPr txBox="1"/>
            <p:nvPr/>
          </p:nvSpPr>
          <p:spPr>
            <a:xfrm>
              <a:off x="0" y="-19050"/>
              <a:ext cx="2709333" cy="240958"/>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42" name="Google Shape;342;p11"/>
          <p:cNvSpPr/>
          <p:nvPr/>
        </p:nvSpPr>
        <p:spPr>
          <a:xfrm>
            <a:off x="-110260" y="10013672"/>
            <a:ext cx="2242818" cy="772327"/>
          </a:xfrm>
          <a:custGeom>
            <a:rect b="b" l="l" r="r" t="t"/>
            <a:pathLst>
              <a:path extrusionOk="0" h="772327" w="2242818">
                <a:moveTo>
                  <a:pt x="0" y="0"/>
                </a:moveTo>
                <a:lnTo>
                  <a:pt x="2242818" y="0"/>
                </a:lnTo>
                <a:lnTo>
                  <a:pt x="2242818" y="772327"/>
                </a:lnTo>
                <a:lnTo>
                  <a:pt x="0" y="77232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1"/>
          <p:cNvSpPr/>
          <p:nvPr/>
        </p:nvSpPr>
        <p:spPr>
          <a:xfrm>
            <a:off x="1654956" y="10005855"/>
            <a:ext cx="2386023" cy="821641"/>
          </a:xfrm>
          <a:custGeom>
            <a:rect b="b" l="l" r="r" t="t"/>
            <a:pathLst>
              <a:path extrusionOk="0" h="821641" w="2386023">
                <a:moveTo>
                  <a:pt x="0" y="0"/>
                </a:moveTo>
                <a:lnTo>
                  <a:pt x="2386022" y="0"/>
                </a:lnTo>
                <a:lnTo>
                  <a:pt x="2386022" y="821640"/>
                </a:lnTo>
                <a:lnTo>
                  <a:pt x="0" y="82164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11"/>
          <p:cNvSpPr/>
          <p:nvPr/>
        </p:nvSpPr>
        <p:spPr>
          <a:xfrm>
            <a:off x="3577330" y="10039533"/>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11"/>
          <p:cNvSpPr/>
          <p:nvPr/>
        </p:nvSpPr>
        <p:spPr>
          <a:xfrm>
            <a:off x="5420253" y="9998037"/>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1"/>
          <p:cNvSpPr/>
          <p:nvPr/>
        </p:nvSpPr>
        <p:spPr>
          <a:xfrm>
            <a:off x="15257" y="0"/>
            <a:ext cx="7544743" cy="10024797"/>
          </a:xfrm>
          <a:custGeom>
            <a:rect b="b" l="l" r="r" t="t"/>
            <a:pathLst>
              <a:path extrusionOk="0" h="10024797" w="7544743">
                <a:moveTo>
                  <a:pt x="0" y="0"/>
                </a:moveTo>
                <a:lnTo>
                  <a:pt x="7544743" y="0"/>
                </a:lnTo>
                <a:lnTo>
                  <a:pt x="7544743" y="10024797"/>
                </a:lnTo>
                <a:lnTo>
                  <a:pt x="0" y="10024797"/>
                </a:lnTo>
                <a:lnTo>
                  <a:pt x="0" y="0"/>
                </a:lnTo>
                <a:close/>
              </a:path>
            </a:pathLst>
          </a:custGeom>
          <a:blipFill rotWithShape="1">
            <a:blip r:embed="rId4">
              <a:alphaModFix amt="12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47" name="Google Shape;347;p11"/>
          <p:cNvGrpSpPr/>
          <p:nvPr/>
        </p:nvGrpSpPr>
        <p:grpSpPr>
          <a:xfrm>
            <a:off x="237585" y="109409"/>
            <a:ext cx="7084830" cy="1133712"/>
            <a:chOff x="0" y="-57150"/>
            <a:chExt cx="2539043" cy="406297"/>
          </a:xfrm>
        </p:grpSpPr>
        <p:sp>
          <p:nvSpPr>
            <p:cNvPr id="348" name="Google Shape;348;p11"/>
            <p:cNvSpPr/>
            <p:nvPr/>
          </p:nvSpPr>
          <p:spPr>
            <a:xfrm>
              <a:off x="0" y="0"/>
              <a:ext cx="2539043" cy="349147"/>
            </a:xfrm>
            <a:custGeom>
              <a:rect b="b" l="l" r="r" t="t"/>
              <a:pathLst>
                <a:path extrusionOk="0" h="349147" w="2539043">
                  <a:moveTo>
                    <a:pt x="40432" y="0"/>
                  </a:moveTo>
                  <a:lnTo>
                    <a:pt x="2498611" y="0"/>
                  </a:lnTo>
                  <a:cubicBezTo>
                    <a:pt x="2509335" y="0"/>
                    <a:pt x="2519618" y="4260"/>
                    <a:pt x="2527201" y="11842"/>
                  </a:cubicBezTo>
                  <a:cubicBezTo>
                    <a:pt x="2534783" y="19425"/>
                    <a:pt x="2539043" y="29708"/>
                    <a:pt x="2539043" y="40432"/>
                  </a:cubicBezTo>
                  <a:lnTo>
                    <a:pt x="2539043" y="308715"/>
                  </a:lnTo>
                  <a:cubicBezTo>
                    <a:pt x="2539043" y="319438"/>
                    <a:pt x="2534783" y="329722"/>
                    <a:pt x="2527201" y="337305"/>
                  </a:cubicBezTo>
                  <a:cubicBezTo>
                    <a:pt x="2519618" y="344887"/>
                    <a:pt x="2509335" y="349147"/>
                    <a:pt x="2498611" y="349147"/>
                  </a:cubicBezTo>
                  <a:lnTo>
                    <a:pt x="40432" y="349147"/>
                  </a:lnTo>
                  <a:cubicBezTo>
                    <a:pt x="29708" y="349147"/>
                    <a:pt x="19425" y="344887"/>
                    <a:pt x="11842" y="337305"/>
                  </a:cubicBezTo>
                  <a:cubicBezTo>
                    <a:pt x="4260" y="329722"/>
                    <a:pt x="0" y="319438"/>
                    <a:pt x="0" y="308715"/>
                  </a:cubicBezTo>
                  <a:lnTo>
                    <a:pt x="0" y="40432"/>
                  </a:lnTo>
                  <a:cubicBezTo>
                    <a:pt x="0" y="29708"/>
                    <a:pt x="4260" y="19425"/>
                    <a:pt x="11842" y="11842"/>
                  </a:cubicBezTo>
                  <a:cubicBezTo>
                    <a:pt x="19425" y="4260"/>
                    <a:pt x="29708" y="0"/>
                    <a:pt x="4043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11"/>
            <p:cNvSpPr txBox="1"/>
            <p:nvPr/>
          </p:nvSpPr>
          <p:spPr>
            <a:xfrm>
              <a:off x="0" y="-57150"/>
              <a:ext cx="2539043" cy="406297"/>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None/>
              </a:pPr>
              <a:r>
                <a:rPr lang="en-US" sz="2999">
                  <a:solidFill>
                    <a:srgbClr val="503163"/>
                  </a:solidFill>
                  <a:latin typeface="Manrope"/>
                  <a:ea typeface="Manrope"/>
                  <a:cs typeface="Manrope"/>
                  <a:sym typeface="Manrope"/>
                </a:rPr>
                <a:t>RULES AND REGULATIONS</a:t>
              </a:r>
              <a:endParaRPr/>
            </a:p>
          </p:txBody>
        </p:sp>
      </p:grpSp>
      <p:sp>
        <p:nvSpPr>
          <p:cNvPr id="350" name="Google Shape;350;p11"/>
          <p:cNvSpPr txBox="1"/>
          <p:nvPr/>
        </p:nvSpPr>
        <p:spPr>
          <a:xfrm>
            <a:off x="179832" y="3703425"/>
            <a:ext cx="14364" cy="76371"/>
          </a:xfrm>
          <a:prstGeom prst="rect">
            <a:avLst/>
          </a:prstGeom>
          <a:noFill/>
          <a:ln>
            <a:noFill/>
          </a:ln>
        </p:spPr>
        <p:txBody>
          <a:bodyPr anchorCtr="0" anchor="t" bIns="0" lIns="0" spcFirstLastPara="1" rIns="0" wrap="square" tIns="0">
            <a:spAutoFit/>
          </a:bodyPr>
          <a:lstStyle/>
          <a:p>
            <a:pPr indent="0" lvl="0" marL="0" marR="0" rtl="0" algn="l">
              <a:lnSpc>
                <a:spcPct val="109145"/>
              </a:lnSpc>
              <a:spcBef>
                <a:spcPts val="0"/>
              </a:spcBef>
              <a:spcAft>
                <a:spcPts val="0"/>
              </a:spcAft>
              <a:buNone/>
            </a:pPr>
            <a:r>
              <a:rPr lang="en-US" sz="503">
                <a:solidFill>
                  <a:srgbClr val="FFFFFF"/>
                </a:solidFill>
                <a:latin typeface="Cambria"/>
                <a:ea typeface="Cambria"/>
                <a:cs typeface="Cambria"/>
                <a:sym typeface="Cambria"/>
              </a:rPr>
              <a:t> </a:t>
            </a:r>
            <a:endParaRPr/>
          </a:p>
        </p:txBody>
      </p:sp>
      <p:sp>
        <p:nvSpPr>
          <p:cNvPr id="351" name="Google Shape;351;p11"/>
          <p:cNvSpPr txBox="1"/>
          <p:nvPr/>
        </p:nvSpPr>
        <p:spPr>
          <a:xfrm>
            <a:off x="126427" y="1683149"/>
            <a:ext cx="2994600" cy="277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FFFFFF"/>
                </a:solidFill>
                <a:latin typeface="Manrope"/>
                <a:ea typeface="Manrope"/>
                <a:cs typeface="Manrope"/>
                <a:sym typeface="Manrope"/>
              </a:rPr>
              <a:t>Rules and regulations:</a:t>
            </a:r>
            <a:endParaRPr/>
          </a:p>
        </p:txBody>
      </p:sp>
      <p:sp>
        <p:nvSpPr>
          <p:cNvPr id="352" name="Google Shape;352;p11"/>
          <p:cNvSpPr txBox="1"/>
          <p:nvPr/>
        </p:nvSpPr>
        <p:spPr>
          <a:xfrm>
            <a:off x="126425" y="2174425"/>
            <a:ext cx="7322400" cy="729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Poppins"/>
                <a:ea typeface="Poppins"/>
                <a:cs typeface="Poppins"/>
                <a:sym typeface="Poppins"/>
              </a:rPr>
              <a:t>IAPS football tournaments follow the FA’s small sided football rules</a:t>
            </a:r>
            <a:endParaRPr>
              <a:solidFill>
                <a:schemeClr val="lt1"/>
              </a:solidFill>
              <a:latin typeface="Poppins"/>
              <a:ea typeface="Poppins"/>
              <a:cs typeface="Poppins"/>
              <a:sym typeface="Poppins"/>
            </a:endParaRPr>
          </a:p>
          <a:p>
            <a:pPr indent="0" lvl="0" marL="0" rtl="0" algn="l">
              <a:spcBef>
                <a:spcPts val="0"/>
              </a:spcBef>
              <a:spcAft>
                <a:spcPts val="0"/>
              </a:spcAft>
              <a:buNone/>
            </a:pPr>
            <a:r>
              <a:t/>
            </a:r>
            <a:endParaRPr>
              <a:solidFill>
                <a:schemeClr val="lt1"/>
              </a:solidFill>
              <a:latin typeface="Poppins"/>
              <a:ea typeface="Poppins"/>
              <a:cs typeface="Poppins"/>
              <a:sym typeface="Poppins"/>
            </a:endParaRPr>
          </a:p>
          <a:p>
            <a:pPr indent="0" lvl="0" marL="0" rtl="0" algn="l">
              <a:spcBef>
                <a:spcPts val="0"/>
              </a:spcBef>
              <a:spcAft>
                <a:spcPts val="0"/>
              </a:spcAft>
              <a:buNone/>
            </a:pPr>
            <a:r>
              <a:rPr b="1" i="1" lang="en-US">
                <a:solidFill>
                  <a:srgbClr val="8CCDB4"/>
                </a:solidFill>
                <a:latin typeface="Poppins"/>
                <a:ea typeface="Poppins"/>
                <a:cs typeface="Poppins"/>
                <a:sym typeface="Poppins"/>
              </a:rPr>
              <a:t>Scoring</a:t>
            </a:r>
            <a:endParaRPr b="1" i="1">
              <a:solidFill>
                <a:srgbClr val="8CCDB4"/>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o 3 points for a win</a:t>
            </a:r>
            <a:endParaRPr>
              <a:solidFill>
                <a:schemeClr val="lt1"/>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o 1 point for a draw</a:t>
            </a:r>
            <a:endParaRPr>
              <a:solidFill>
                <a:schemeClr val="lt1"/>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o 0 points for a loss</a:t>
            </a:r>
            <a:endParaRPr>
              <a:solidFill>
                <a:schemeClr val="lt1"/>
              </a:solidFill>
              <a:latin typeface="Poppins"/>
              <a:ea typeface="Poppins"/>
              <a:cs typeface="Poppins"/>
              <a:sym typeface="Poppins"/>
            </a:endParaRPr>
          </a:p>
          <a:p>
            <a:pPr indent="0" lvl="0" marL="0" rtl="0" algn="l">
              <a:spcBef>
                <a:spcPts val="0"/>
              </a:spcBef>
              <a:spcAft>
                <a:spcPts val="0"/>
              </a:spcAft>
              <a:buNone/>
            </a:pPr>
            <a:r>
              <a:t/>
            </a:r>
            <a:endParaRPr>
              <a:solidFill>
                <a:schemeClr val="lt1"/>
              </a:solidFill>
              <a:latin typeface="Poppins"/>
              <a:ea typeface="Poppins"/>
              <a:cs typeface="Poppins"/>
              <a:sym typeface="Poppins"/>
            </a:endParaRPr>
          </a:p>
          <a:p>
            <a:pPr indent="0" lvl="0" marL="0" rtl="0" algn="l">
              <a:spcBef>
                <a:spcPts val="0"/>
              </a:spcBef>
              <a:spcAft>
                <a:spcPts val="0"/>
              </a:spcAft>
              <a:buNone/>
            </a:pPr>
            <a:r>
              <a:rPr b="1" i="1" lang="en-US">
                <a:solidFill>
                  <a:srgbClr val="8CCDB4"/>
                </a:solidFill>
                <a:latin typeface="Poppins"/>
                <a:ea typeface="Poppins"/>
                <a:cs typeface="Poppins"/>
                <a:sym typeface="Poppins"/>
              </a:rPr>
              <a:t>Pool</a:t>
            </a:r>
            <a:r>
              <a:rPr lang="en-US">
                <a:solidFill>
                  <a:srgbClr val="8CCDB4"/>
                </a:solidFill>
                <a:latin typeface="Poppins"/>
                <a:ea typeface="Poppins"/>
                <a:cs typeface="Poppins"/>
                <a:sym typeface="Poppins"/>
              </a:rPr>
              <a:t> </a:t>
            </a:r>
            <a:r>
              <a:rPr b="1" i="1" lang="en-US">
                <a:solidFill>
                  <a:srgbClr val="8CCDB4"/>
                </a:solidFill>
                <a:latin typeface="Poppins"/>
                <a:ea typeface="Poppins"/>
                <a:cs typeface="Poppins"/>
                <a:sym typeface="Poppins"/>
              </a:rPr>
              <a:t>matches</a:t>
            </a:r>
            <a:endParaRPr>
              <a:solidFill>
                <a:srgbClr val="8CCDB4"/>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Group matches will be played on a league basis. The group order will be decided by the number of points scored by each team.</a:t>
            </a:r>
            <a:endParaRPr>
              <a:solidFill>
                <a:schemeClr val="lt1"/>
              </a:solidFill>
              <a:latin typeface="Poppins"/>
              <a:ea typeface="Poppins"/>
              <a:cs typeface="Poppins"/>
              <a:sym typeface="Poppins"/>
            </a:endParaRPr>
          </a:p>
          <a:p>
            <a:pPr indent="0" lvl="0" marL="0" rtl="0" algn="l">
              <a:spcBef>
                <a:spcPts val="0"/>
              </a:spcBef>
              <a:spcAft>
                <a:spcPts val="0"/>
              </a:spcAft>
              <a:buNone/>
            </a:pPr>
            <a:r>
              <a:t/>
            </a:r>
            <a:endParaRPr>
              <a:solidFill>
                <a:schemeClr val="lt1"/>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In the event of a tie on points, the following will decide final placings:</a:t>
            </a:r>
            <a:endParaRPr>
              <a:solidFill>
                <a:schemeClr val="lt1"/>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1. Goal difference</a:t>
            </a:r>
            <a:endParaRPr>
              <a:solidFill>
                <a:schemeClr val="lt1"/>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2. Goals scored</a:t>
            </a:r>
            <a:endParaRPr>
              <a:solidFill>
                <a:schemeClr val="lt1"/>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3. Winner of match between the tied teams*</a:t>
            </a:r>
            <a:endParaRPr>
              <a:solidFill>
                <a:schemeClr val="lt1"/>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4. Barrage of 3 penalty strokes (3 players selected from the squad)</a:t>
            </a:r>
            <a:endParaRPr>
              <a:solidFill>
                <a:schemeClr val="lt1"/>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5. Sudden death penalty strokes**</a:t>
            </a:r>
            <a:endParaRPr>
              <a:solidFill>
                <a:schemeClr val="lt1"/>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*Head-to-head result between two teams is the result of the match played between the two tied teams</a:t>
            </a:r>
            <a:endParaRPr>
              <a:solidFill>
                <a:schemeClr val="lt1"/>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**Sudden-death is started by the team that did not start the shoot-out and players may proceed in a different order from the initial best-of-three round.</a:t>
            </a:r>
            <a:endParaRPr>
              <a:solidFill>
                <a:schemeClr val="lt1"/>
              </a:solidFill>
              <a:latin typeface="Poppins"/>
              <a:ea typeface="Poppins"/>
              <a:cs typeface="Poppins"/>
              <a:sym typeface="Poppins"/>
            </a:endParaRPr>
          </a:p>
          <a:p>
            <a:pPr indent="0" lvl="0" marL="0" rtl="0" algn="l">
              <a:spcBef>
                <a:spcPts val="0"/>
              </a:spcBef>
              <a:spcAft>
                <a:spcPts val="0"/>
              </a:spcAft>
              <a:buNone/>
            </a:pPr>
            <a:r>
              <a:t/>
            </a:r>
            <a:endParaRPr>
              <a:solidFill>
                <a:schemeClr val="lt1"/>
              </a:solidFill>
              <a:latin typeface="Poppins"/>
              <a:ea typeface="Poppins"/>
              <a:cs typeface="Poppins"/>
              <a:sym typeface="Poppins"/>
            </a:endParaRPr>
          </a:p>
          <a:p>
            <a:pPr indent="0" lvl="0" marL="0" rtl="0" algn="l">
              <a:spcBef>
                <a:spcPts val="0"/>
              </a:spcBef>
              <a:spcAft>
                <a:spcPts val="0"/>
              </a:spcAft>
              <a:buNone/>
            </a:pPr>
            <a:r>
              <a:rPr b="1" i="1" lang="en-US">
                <a:solidFill>
                  <a:srgbClr val="8CCDB4"/>
                </a:solidFill>
                <a:latin typeface="Poppins"/>
                <a:ea typeface="Poppins"/>
                <a:cs typeface="Poppins"/>
                <a:sym typeface="Poppins"/>
              </a:rPr>
              <a:t>Knockout</a:t>
            </a:r>
            <a:r>
              <a:rPr lang="en-US">
                <a:solidFill>
                  <a:srgbClr val="8CCDB4"/>
                </a:solidFill>
                <a:latin typeface="Poppins"/>
                <a:ea typeface="Poppins"/>
                <a:cs typeface="Poppins"/>
                <a:sym typeface="Poppins"/>
              </a:rPr>
              <a:t> </a:t>
            </a:r>
            <a:r>
              <a:rPr b="1" i="1" lang="en-US">
                <a:solidFill>
                  <a:srgbClr val="8CCDB4"/>
                </a:solidFill>
                <a:latin typeface="Poppins"/>
                <a:ea typeface="Poppins"/>
                <a:cs typeface="Poppins"/>
                <a:sym typeface="Poppins"/>
              </a:rPr>
              <a:t>matches</a:t>
            </a:r>
            <a:endParaRPr>
              <a:solidFill>
                <a:srgbClr val="8CCDB4"/>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In the event of a draw at full time, the winner will be decided by:</a:t>
            </a:r>
            <a:endParaRPr>
              <a:solidFill>
                <a:schemeClr val="lt1"/>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1. A period of ‘Golden Goal’ extra time. Playing times should be a third of the</a:t>
            </a:r>
            <a:endParaRPr>
              <a:solidFill>
                <a:schemeClr val="lt1"/>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original play time e.g. if you played 6 minutes one way during the match, you</a:t>
            </a:r>
            <a:endParaRPr>
              <a:solidFill>
                <a:schemeClr val="lt1"/>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should now play 2 minutes extra time.</a:t>
            </a:r>
            <a:endParaRPr>
              <a:solidFill>
                <a:schemeClr val="lt1"/>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2. Penalty kick shoot-out (3 kicks per team)</a:t>
            </a:r>
            <a:endParaRPr>
              <a:solidFill>
                <a:schemeClr val="lt1"/>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3. Sudden death penalty kicks</a:t>
            </a:r>
            <a:endParaRPr>
              <a:solidFill>
                <a:schemeClr val="lt1"/>
              </a:solidFill>
              <a:latin typeface="Poppins"/>
              <a:ea typeface="Poppins"/>
              <a:cs typeface="Poppins"/>
              <a:sym typeface="Poppins"/>
            </a:endParaRPr>
          </a:p>
          <a:p>
            <a:pPr indent="0" lvl="0" marL="0" rtl="0" algn="l">
              <a:spcBef>
                <a:spcPts val="0"/>
              </a:spcBef>
              <a:spcAft>
                <a:spcPts val="0"/>
              </a:spcAft>
              <a:buNone/>
            </a:pPr>
            <a:r>
              <a:t/>
            </a:r>
            <a:endParaRPr>
              <a:solidFill>
                <a:schemeClr val="lt1"/>
              </a:solidFill>
              <a:latin typeface="Poppins"/>
              <a:ea typeface="Poppins"/>
              <a:cs typeface="Poppins"/>
              <a:sym typeface="Poppins"/>
            </a:endParaRPr>
          </a:p>
          <a:p>
            <a:pPr indent="0" lvl="0" marL="0" rtl="0" algn="l">
              <a:spcBef>
                <a:spcPts val="0"/>
              </a:spcBef>
              <a:spcAft>
                <a:spcPts val="0"/>
              </a:spcAft>
              <a:buNone/>
            </a:pPr>
            <a:r>
              <a:rPr b="1" i="1" lang="en-US">
                <a:solidFill>
                  <a:srgbClr val="8CCDB4"/>
                </a:solidFill>
                <a:latin typeface="Poppins"/>
                <a:ea typeface="Poppins"/>
                <a:cs typeface="Poppins"/>
                <a:sym typeface="Poppins"/>
              </a:rPr>
              <a:t>Colours</a:t>
            </a:r>
            <a:endParaRPr b="1" i="1">
              <a:solidFill>
                <a:srgbClr val="8CCDB4"/>
              </a:solidFill>
              <a:latin typeface="Poppins"/>
              <a:ea typeface="Poppins"/>
              <a:cs typeface="Poppins"/>
              <a:sym typeface="Poppins"/>
            </a:endParaRPr>
          </a:p>
          <a:p>
            <a:pPr indent="0" lvl="0" marL="0" rtl="0" algn="l">
              <a:spcBef>
                <a:spcPts val="0"/>
              </a:spcBef>
              <a:spcAft>
                <a:spcPts val="0"/>
              </a:spcAft>
              <a:buNone/>
            </a:pPr>
            <a:r>
              <a:rPr lang="en-US">
                <a:solidFill>
                  <a:schemeClr val="lt1"/>
                </a:solidFill>
                <a:latin typeface="Poppins"/>
                <a:ea typeface="Poppins"/>
                <a:cs typeface="Poppins"/>
                <a:sym typeface="Poppins"/>
              </a:rPr>
              <a:t>In the event of a colour clash, the first named team will be required to change their shirts. Please provide schools with coloured bibs.</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3163"/>
        </a:solidFill>
      </p:bgPr>
    </p:bg>
    <p:spTree>
      <p:nvGrpSpPr>
        <p:cNvPr id="356" name="Shape 356"/>
        <p:cNvGrpSpPr/>
        <p:nvPr/>
      </p:nvGrpSpPr>
      <p:grpSpPr>
        <a:xfrm>
          <a:off x="0" y="0"/>
          <a:ext cx="0" cy="0"/>
          <a:chOff x="0" y="0"/>
          <a:chExt cx="0" cy="0"/>
        </a:xfrm>
      </p:grpSpPr>
      <p:grpSp>
        <p:nvGrpSpPr>
          <p:cNvPr id="357" name="Google Shape;357;p12"/>
          <p:cNvGrpSpPr/>
          <p:nvPr/>
        </p:nvGrpSpPr>
        <p:grpSpPr>
          <a:xfrm>
            <a:off x="0" y="10019642"/>
            <a:ext cx="7560000" cy="672358"/>
            <a:chOff x="0" y="-19050"/>
            <a:chExt cx="2709333" cy="240958"/>
          </a:xfrm>
        </p:grpSpPr>
        <p:sp>
          <p:nvSpPr>
            <p:cNvPr id="358" name="Google Shape;358;p12"/>
            <p:cNvSpPr/>
            <p:nvPr/>
          </p:nvSpPr>
          <p:spPr>
            <a:xfrm>
              <a:off x="0" y="0"/>
              <a:ext cx="2709333" cy="221908"/>
            </a:xfrm>
            <a:custGeom>
              <a:rect b="b" l="l" r="r" t="t"/>
              <a:pathLst>
                <a:path extrusionOk="0" h="221908" w="2709333">
                  <a:moveTo>
                    <a:pt x="0" y="0"/>
                  </a:moveTo>
                  <a:lnTo>
                    <a:pt x="2709333" y="0"/>
                  </a:lnTo>
                  <a:lnTo>
                    <a:pt x="2709333" y="221908"/>
                  </a:lnTo>
                  <a:lnTo>
                    <a:pt x="0" y="2219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12"/>
            <p:cNvSpPr txBox="1"/>
            <p:nvPr/>
          </p:nvSpPr>
          <p:spPr>
            <a:xfrm>
              <a:off x="0" y="-19050"/>
              <a:ext cx="2709333" cy="240958"/>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60" name="Google Shape;360;p12"/>
          <p:cNvSpPr/>
          <p:nvPr/>
        </p:nvSpPr>
        <p:spPr>
          <a:xfrm>
            <a:off x="-110260" y="90397"/>
            <a:ext cx="7833346" cy="9829276"/>
          </a:xfrm>
          <a:custGeom>
            <a:rect b="b" l="l" r="r" t="t"/>
            <a:pathLst>
              <a:path extrusionOk="0" h="10039533" w="9512458">
                <a:moveTo>
                  <a:pt x="0" y="0"/>
                </a:moveTo>
                <a:lnTo>
                  <a:pt x="9512458" y="0"/>
                </a:lnTo>
                <a:lnTo>
                  <a:pt x="9512458" y="10039533"/>
                </a:lnTo>
                <a:lnTo>
                  <a:pt x="0" y="10039533"/>
                </a:lnTo>
                <a:lnTo>
                  <a:pt x="0" y="0"/>
                </a:lnTo>
                <a:close/>
              </a:path>
            </a:pathLst>
          </a:custGeom>
          <a:blipFill rotWithShape="1">
            <a:blip r:embed="rId3">
              <a:alphaModFix amt="8999"/>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12"/>
          <p:cNvSpPr/>
          <p:nvPr/>
        </p:nvSpPr>
        <p:spPr>
          <a:xfrm>
            <a:off x="-110260" y="10013672"/>
            <a:ext cx="2242818" cy="772327"/>
          </a:xfrm>
          <a:custGeom>
            <a:rect b="b" l="l" r="r" t="t"/>
            <a:pathLst>
              <a:path extrusionOk="0" h="772327" w="2242818">
                <a:moveTo>
                  <a:pt x="0" y="0"/>
                </a:moveTo>
                <a:lnTo>
                  <a:pt x="2242818" y="0"/>
                </a:lnTo>
                <a:lnTo>
                  <a:pt x="2242818" y="772327"/>
                </a:lnTo>
                <a:lnTo>
                  <a:pt x="0" y="77232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12"/>
          <p:cNvSpPr/>
          <p:nvPr/>
        </p:nvSpPr>
        <p:spPr>
          <a:xfrm>
            <a:off x="1654956" y="10005855"/>
            <a:ext cx="2386023" cy="821641"/>
          </a:xfrm>
          <a:custGeom>
            <a:rect b="b" l="l" r="r" t="t"/>
            <a:pathLst>
              <a:path extrusionOk="0" h="821641" w="2386023">
                <a:moveTo>
                  <a:pt x="0" y="0"/>
                </a:moveTo>
                <a:lnTo>
                  <a:pt x="2386022" y="0"/>
                </a:lnTo>
                <a:lnTo>
                  <a:pt x="2386022" y="821640"/>
                </a:lnTo>
                <a:lnTo>
                  <a:pt x="0" y="82164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12"/>
          <p:cNvSpPr/>
          <p:nvPr/>
        </p:nvSpPr>
        <p:spPr>
          <a:xfrm>
            <a:off x="3577330" y="10039533"/>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12"/>
          <p:cNvSpPr/>
          <p:nvPr/>
        </p:nvSpPr>
        <p:spPr>
          <a:xfrm>
            <a:off x="5420253" y="9998037"/>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12"/>
          <p:cNvSpPr/>
          <p:nvPr/>
        </p:nvSpPr>
        <p:spPr>
          <a:xfrm>
            <a:off x="436372" y="124130"/>
            <a:ext cx="6687256" cy="2301483"/>
          </a:xfrm>
          <a:custGeom>
            <a:rect b="b" l="l" r="r" t="t"/>
            <a:pathLst>
              <a:path extrusionOk="0" h="2301483" w="6687256">
                <a:moveTo>
                  <a:pt x="0" y="0"/>
                </a:moveTo>
                <a:lnTo>
                  <a:pt x="6687256" y="0"/>
                </a:lnTo>
                <a:lnTo>
                  <a:pt x="6687256" y="2301483"/>
                </a:lnTo>
                <a:lnTo>
                  <a:pt x="0" y="23014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12"/>
          <p:cNvSpPr txBox="1"/>
          <p:nvPr/>
        </p:nvSpPr>
        <p:spPr>
          <a:xfrm>
            <a:off x="179832" y="3703425"/>
            <a:ext cx="14364" cy="76371"/>
          </a:xfrm>
          <a:prstGeom prst="rect">
            <a:avLst/>
          </a:prstGeom>
          <a:noFill/>
          <a:ln>
            <a:noFill/>
          </a:ln>
        </p:spPr>
        <p:txBody>
          <a:bodyPr anchorCtr="0" anchor="t" bIns="0" lIns="0" spcFirstLastPara="1" rIns="0" wrap="square" tIns="0">
            <a:spAutoFit/>
          </a:bodyPr>
          <a:lstStyle/>
          <a:p>
            <a:pPr indent="0" lvl="0" marL="0" marR="0" rtl="0" algn="l">
              <a:lnSpc>
                <a:spcPct val="109145"/>
              </a:lnSpc>
              <a:spcBef>
                <a:spcPts val="0"/>
              </a:spcBef>
              <a:spcAft>
                <a:spcPts val="0"/>
              </a:spcAft>
              <a:buNone/>
            </a:pPr>
            <a:r>
              <a:rPr lang="en-US" sz="503">
                <a:solidFill>
                  <a:srgbClr val="FFFFFF"/>
                </a:solidFill>
                <a:latin typeface="Cambria"/>
                <a:ea typeface="Cambria"/>
                <a:cs typeface="Cambria"/>
                <a:sym typeface="Cambria"/>
              </a:rPr>
              <a:t> </a:t>
            </a:r>
            <a:endParaRPr/>
          </a:p>
        </p:txBody>
      </p:sp>
      <p:sp>
        <p:nvSpPr>
          <p:cNvPr id="367" name="Google Shape;367;p12"/>
          <p:cNvSpPr txBox="1"/>
          <p:nvPr/>
        </p:nvSpPr>
        <p:spPr>
          <a:xfrm>
            <a:off x="1172914" y="3114144"/>
            <a:ext cx="1212960" cy="38925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lang="en-US" sz="2299">
                <a:solidFill>
                  <a:srgbClr val="8CCDB4"/>
                </a:solidFill>
                <a:latin typeface="Manrope"/>
                <a:ea typeface="Manrope"/>
                <a:cs typeface="Manrope"/>
                <a:sym typeface="Manrope"/>
              </a:rPr>
              <a:t>Website</a:t>
            </a:r>
            <a:endParaRPr/>
          </a:p>
        </p:txBody>
      </p:sp>
      <p:sp>
        <p:nvSpPr>
          <p:cNvPr id="368" name="Google Shape;368;p12"/>
          <p:cNvSpPr txBox="1"/>
          <p:nvPr/>
        </p:nvSpPr>
        <p:spPr>
          <a:xfrm>
            <a:off x="474451" y="3684375"/>
            <a:ext cx="2582019" cy="271145"/>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lang="en-US" sz="1699">
                <a:solidFill>
                  <a:srgbClr val="FFFFFF"/>
                </a:solidFill>
                <a:latin typeface="Manrope"/>
                <a:ea typeface="Manrope"/>
                <a:cs typeface="Manrope"/>
                <a:sym typeface="Manrope"/>
              </a:rPr>
              <a:t>https://iaps.uk/sport.html </a:t>
            </a:r>
            <a:endParaRPr/>
          </a:p>
        </p:txBody>
      </p:sp>
      <p:sp>
        <p:nvSpPr>
          <p:cNvPr id="369" name="Google Shape;369;p12"/>
          <p:cNvSpPr txBox="1"/>
          <p:nvPr/>
        </p:nvSpPr>
        <p:spPr>
          <a:xfrm>
            <a:off x="1635855" y="5853683"/>
            <a:ext cx="191542" cy="38925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lang="en-US" sz="2299">
                <a:solidFill>
                  <a:srgbClr val="8CCDB4"/>
                </a:solidFill>
                <a:latin typeface="Manrope"/>
                <a:ea typeface="Manrope"/>
                <a:cs typeface="Manrope"/>
                <a:sym typeface="Manrope"/>
              </a:rPr>
              <a:t>X</a:t>
            </a:r>
            <a:endParaRPr/>
          </a:p>
        </p:txBody>
      </p:sp>
      <p:sp>
        <p:nvSpPr>
          <p:cNvPr id="370" name="Google Shape;370;p12"/>
          <p:cNvSpPr txBox="1"/>
          <p:nvPr/>
        </p:nvSpPr>
        <p:spPr>
          <a:xfrm>
            <a:off x="1011148" y="4462386"/>
            <a:ext cx="1624101" cy="38925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lang="en-US" sz="2299">
                <a:solidFill>
                  <a:srgbClr val="8CCDB4"/>
                </a:solidFill>
                <a:latin typeface="Manrope"/>
                <a:ea typeface="Manrope"/>
                <a:cs typeface="Manrope"/>
                <a:sym typeface="Manrope"/>
              </a:rPr>
              <a:t>Instagram</a:t>
            </a:r>
            <a:endParaRPr/>
          </a:p>
        </p:txBody>
      </p:sp>
      <p:sp>
        <p:nvSpPr>
          <p:cNvPr id="371" name="Google Shape;371;p12"/>
          <p:cNvSpPr txBox="1"/>
          <p:nvPr/>
        </p:nvSpPr>
        <p:spPr>
          <a:xfrm>
            <a:off x="1410058" y="7152258"/>
            <a:ext cx="1132083" cy="38925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lang="en-US" sz="2299">
                <a:solidFill>
                  <a:srgbClr val="8CCDB4"/>
                </a:solidFill>
                <a:latin typeface="Manrope"/>
                <a:ea typeface="Manrope"/>
                <a:cs typeface="Manrope"/>
                <a:sym typeface="Manrope"/>
              </a:rPr>
              <a:t>Email</a:t>
            </a:r>
            <a:endParaRPr/>
          </a:p>
        </p:txBody>
      </p:sp>
      <p:sp>
        <p:nvSpPr>
          <p:cNvPr id="372" name="Google Shape;372;p12"/>
          <p:cNvSpPr txBox="1"/>
          <p:nvPr/>
        </p:nvSpPr>
        <p:spPr>
          <a:xfrm>
            <a:off x="1078098" y="6328663"/>
            <a:ext cx="1374725" cy="271145"/>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lang="en-US" sz="1699">
                <a:solidFill>
                  <a:srgbClr val="FFFFFF"/>
                </a:solidFill>
                <a:latin typeface="Manrope"/>
                <a:ea typeface="Manrope"/>
                <a:cs typeface="Manrope"/>
                <a:sym typeface="Manrope"/>
              </a:rPr>
              <a:t>@iapsuksport</a:t>
            </a:r>
            <a:endParaRPr/>
          </a:p>
        </p:txBody>
      </p:sp>
      <p:sp>
        <p:nvSpPr>
          <p:cNvPr id="373" name="Google Shape;373;p12"/>
          <p:cNvSpPr txBox="1"/>
          <p:nvPr/>
        </p:nvSpPr>
        <p:spPr>
          <a:xfrm>
            <a:off x="1011149" y="5032617"/>
            <a:ext cx="1374725" cy="271145"/>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lang="en-US" sz="1699">
                <a:solidFill>
                  <a:srgbClr val="FFFFFF"/>
                </a:solidFill>
                <a:latin typeface="Manrope"/>
                <a:ea typeface="Manrope"/>
                <a:cs typeface="Manrope"/>
                <a:sym typeface="Manrope"/>
              </a:rPr>
              <a:t>@iapsuksport</a:t>
            </a:r>
            <a:endParaRPr/>
          </a:p>
        </p:txBody>
      </p:sp>
      <p:sp>
        <p:nvSpPr>
          <p:cNvPr id="374" name="Google Shape;374;p12"/>
          <p:cNvSpPr txBox="1"/>
          <p:nvPr/>
        </p:nvSpPr>
        <p:spPr>
          <a:xfrm>
            <a:off x="1112649" y="7529766"/>
            <a:ext cx="1429494" cy="271145"/>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lang="en-US" sz="1699">
                <a:solidFill>
                  <a:srgbClr val="FFFFFF"/>
                </a:solidFill>
                <a:latin typeface="Manrope"/>
                <a:ea typeface="Manrope"/>
                <a:cs typeface="Manrope"/>
                <a:sym typeface="Manrope"/>
              </a:rPr>
              <a:t>sport@iaps.uk</a:t>
            </a:r>
            <a:endParaRPr/>
          </a:p>
        </p:txBody>
      </p:sp>
      <p:cxnSp>
        <p:nvCxnSpPr>
          <p:cNvPr id="375" name="Google Shape;375;p12"/>
          <p:cNvCxnSpPr/>
          <p:nvPr/>
        </p:nvCxnSpPr>
        <p:spPr>
          <a:xfrm>
            <a:off x="3850840" y="2531249"/>
            <a:ext cx="0" cy="6224498"/>
          </a:xfrm>
          <a:prstGeom prst="straightConnector1">
            <a:avLst/>
          </a:prstGeom>
          <a:noFill/>
          <a:ln cap="flat" cmpd="sng" w="38100">
            <a:solidFill>
              <a:srgbClr val="FFFFFF"/>
            </a:solidFill>
            <a:prstDash val="solid"/>
            <a:round/>
            <a:headEnd len="sm" w="sm" type="none"/>
            <a:tailEnd len="sm" w="sm" type="none"/>
          </a:ln>
        </p:spPr>
      </p:cxnSp>
      <p:sp>
        <p:nvSpPr>
          <p:cNvPr id="376" name="Google Shape;376;p12"/>
          <p:cNvSpPr txBox="1"/>
          <p:nvPr/>
        </p:nvSpPr>
        <p:spPr>
          <a:xfrm>
            <a:off x="4868892" y="3134404"/>
            <a:ext cx="1365945" cy="2971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8CCDB4"/>
                </a:solidFill>
                <a:latin typeface="Manrope"/>
                <a:ea typeface="Manrope"/>
                <a:cs typeface="Manrope"/>
                <a:sym typeface="Manrope"/>
              </a:rPr>
              <a:t>Emily Nunan</a:t>
            </a:r>
            <a:endParaRPr/>
          </a:p>
        </p:txBody>
      </p:sp>
      <p:sp>
        <p:nvSpPr>
          <p:cNvPr id="377" name="Google Shape;377;p12"/>
          <p:cNvSpPr txBox="1"/>
          <p:nvPr/>
        </p:nvSpPr>
        <p:spPr>
          <a:xfrm>
            <a:off x="4868892" y="5048820"/>
            <a:ext cx="1804957" cy="301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8CCDB4"/>
                </a:solidFill>
                <a:latin typeface="Manrope"/>
                <a:ea typeface="Manrope"/>
                <a:cs typeface="Manrope"/>
                <a:sym typeface="Manrope"/>
              </a:rPr>
              <a:t>Mike Kershaw</a:t>
            </a:r>
            <a:endParaRPr/>
          </a:p>
        </p:txBody>
      </p:sp>
      <p:sp>
        <p:nvSpPr>
          <p:cNvPr id="378" name="Google Shape;378;p12"/>
          <p:cNvSpPr txBox="1"/>
          <p:nvPr/>
        </p:nvSpPr>
        <p:spPr>
          <a:xfrm>
            <a:off x="4770629" y="7206868"/>
            <a:ext cx="2055621" cy="301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8CCDB4"/>
                </a:solidFill>
                <a:latin typeface="Manrope"/>
                <a:ea typeface="Manrope"/>
                <a:cs typeface="Manrope"/>
                <a:sym typeface="Manrope"/>
              </a:rPr>
              <a:t>Rachel Eatough</a:t>
            </a:r>
            <a:endParaRPr/>
          </a:p>
        </p:txBody>
      </p:sp>
      <p:sp>
        <p:nvSpPr>
          <p:cNvPr id="379" name="Google Shape;379;p12"/>
          <p:cNvSpPr txBox="1"/>
          <p:nvPr/>
        </p:nvSpPr>
        <p:spPr>
          <a:xfrm>
            <a:off x="4152983" y="3496551"/>
            <a:ext cx="2935874" cy="1089462"/>
          </a:xfrm>
          <a:prstGeom prst="rect">
            <a:avLst/>
          </a:prstGeom>
          <a:noFill/>
          <a:ln>
            <a:noFill/>
          </a:ln>
        </p:spPr>
        <p:txBody>
          <a:bodyPr anchorCtr="0" anchor="t" bIns="0" lIns="0" spcFirstLastPara="1" rIns="0" wrap="square" tIns="0">
            <a:spAutoFit/>
          </a:bodyPr>
          <a:lstStyle/>
          <a:p>
            <a:pPr indent="0" lvl="0" marL="0" marR="0" rtl="0" algn="ctr">
              <a:lnSpc>
                <a:spcPct val="140028"/>
              </a:lnSpc>
              <a:spcBef>
                <a:spcPts val="0"/>
              </a:spcBef>
              <a:spcAft>
                <a:spcPts val="0"/>
              </a:spcAft>
              <a:buNone/>
            </a:pPr>
            <a:r>
              <a:rPr lang="en-US" sz="1399">
                <a:solidFill>
                  <a:srgbClr val="FFFFFF"/>
                </a:solidFill>
                <a:latin typeface="Manrope"/>
                <a:ea typeface="Manrope"/>
                <a:cs typeface="Manrope"/>
                <a:sym typeface="Manrope"/>
              </a:rPr>
              <a:t>Head of Sport and Pupil Experience</a:t>
            </a:r>
            <a:endParaRPr/>
          </a:p>
          <a:p>
            <a:pPr indent="0" lvl="0" marL="0" marR="0" rtl="0" algn="ctr">
              <a:lnSpc>
                <a:spcPct val="140028"/>
              </a:lnSpc>
              <a:spcBef>
                <a:spcPts val="0"/>
              </a:spcBef>
              <a:spcAft>
                <a:spcPts val="0"/>
              </a:spcAft>
              <a:buNone/>
            </a:pPr>
            <a:r>
              <a:rPr lang="en-US" sz="1399">
                <a:solidFill>
                  <a:srgbClr val="FFFFFF"/>
                </a:solidFill>
                <a:latin typeface="Manrope"/>
                <a:ea typeface="Manrope"/>
                <a:cs typeface="Manrope"/>
                <a:sym typeface="Manrope"/>
              </a:rPr>
              <a:t>egn@iaps.uk</a:t>
            </a:r>
            <a:endParaRPr/>
          </a:p>
          <a:p>
            <a:pPr indent="0" lvl="0" marL="0" marR="0" rtl="0" algn="ctr">
              <a:lnSpc>
                <a:spcPct val="70050"/>
              </a:lnSpc>
              <a:spcBef>
                <a:spcPts val="0"/>
              </a:spcBef>
              <a:spcAft>
                <a:spcPts val="0"/>
              </a:spcAft>
              <a:buNone/>
            </a:pPr>
            <a:r>
              <a:t/>
            </a:r>
            <a:endParaRPr sz="1399">
              <a:solidFill>
                <a:srgbClr val="FFFFFF"/>
              </a:solidFill>
              <a:latin typeface="Manrope"/>
              <a:ea typeface="Manrope"/>
              <a:cs typeface="Manrope"/>
              <a:sym typeface="Manrope"/>
            </a:endParaRPr>
          </a:p>
          <a:p>
            <a:pPr indent="0" lvl="0" marL="0" marR="0" rtl="0" algn="ctr">
              <a:lnSpc>
                <a:spcPct val="140028"/>
              </a:lnSpc>
              <a:spcBef>
                <a:spcPts val="0"/>
              </a:spcBef>
              <a:spcAft>
                <a:spcPts val="0"/>
              </a:spcAft>
              <a:buNone/>
            </a:pPr>
            <a:r>
              <a:rPr lang="en-US" sz="1399">
                <a:solidFill>
                  <a:srgbClr val="FFFFFF"/>
                </a:solidFill>
                <a:latin typeface="Manrope"/>
                <a:ea typeface="Manrope"/>
                <a:cs typeface="Manrope"/>
                <a:sym typeface="Manrope"/>
              </a:rPr>
              <a:t>01926 461501 (Direct Line)</a:t>
            </a:r>
            <a:endParaRPr/>
          </a:p>
          <a:p>
            <a:pPr indent="0" lvl="0" marL="0" marR="0" rtl="0" algn="ctr">
              <a:lnSpc>
                <a:spcPct val="140028"/>
              </a:lnSpc>
              <a:spcBef>
                <a:spcPts val="0"/>
              </a:spcBef>
              <a:spcAft>
                <a:spcPts val="0"/>
              </a:spcAft>
              <a:buNone/>
            </a:pPr>
            <a:r>
              <a:rPr lang="en-US" sz="1399">
                <a:solidFill>
                  <a:srgbClr val="FFFFFF"/>
                </a:solidFill>
                <a:latin typeface="Manrope"/>
                <a:ea typeface="Manrope"/>
                <a:cs typeface="Manrope"/>
                <a:sym typeface="Manrope"/>
              </a:rPr>
              <a:t>07469 853452 (Mobile)</a:t>
            </a:r>
            <a:endParaRPr/>
          </a:p>
        </p:txBody>
      </p:sp>
      <p:sp>
        <p:nvSpPr>
          <p:cNvPr id="380" name="Google Shape;380;p12"/>
          <p:cNvSpPr txBox="1"/>
          <p:nvPr/>
        </p:nvSpPr>
        <p:spPr>
          <a:xfrm>
            <a:off x="4152983" y="5480303"/>
            <a:ext cx="2966163" cy="1155065"/>
          </a:xfrm>
          <a:prstGeom prst="rect">
            <a:avLst/>
          </a:prstGeom>
          <a:noFill/>
          <a:ln>
            <a:noFill/>
          </a:ln>
        </p:spPr>
        <p:txBody>
          <a:bodyPr anchorCtr="0" anchor="t" bIns="0" lIns="0" spcFirstLastPara="1" rIns="0" wrap="square" tIns="0">
            <a:spAutoFit/>
          </a:bodyPr>
          <a:lstStyle/>
          <a:p>
            <a:pPr indent="0" lvl="0" marL="0" marR="0" rtl="0" algn="ctr">
              <a:lnSpc>
                <a:spcPct val="140028"/>
              </a:lnSpc>
              <a:spcBef>
                <a:spcPts val="0"/>
              </a:spcBef>
              <a:spcAft>
                <a:spcPts val="0"/>
              </a:spcAft>
              <a:buNone/>
            </a:pPr>
            <a:r>
              <a:rPr lang="en-US" sz="1399">
                <a:solidFill>
                  <a:srgbClr val="FFFFFF"/>
                </a:solidFill>
                <a:latin typeface="Manrope"/>
                <a:ea typeface="Manrope"/>
                <a:cs typeface="Manrope"/>
                <a:sym typeface="Manrope"/>
              </a:rPr>
              <a:t>Sport and Pupil Experience Manager</a:t>
            </a:r>
            <a:endParaRPr/>
          </a:p>
          <a:p>
            <a:pPr indent="0" lvl="0" marL="0" marR="0" rtl="0" algn="ctr">
              <a:lnSpc>
                <a:spcPct val="140028"/>
              </a:lnSpc>
              <a:spcBef>
                <a:spcPts val="0"/>
              </a:spcBef>
              <a:spcAft>
                <a:spcPts val="0"/>
              </a:spcAft>
              <a:buNone/>
            </a:pPr>
            <a:r>
              <a:rPr lang="en-US" sz="1399">
                <a:solidFill>
                  <a:srgbClr val="FFFFFF"/>
                </a:solidFill>
                <a:latin typeface="Manrope"/>
                <a:ea typeface="Manrope"/>
                <a:cs typeface="Manrope"/>
                <a:sym typeface="Manrope"/>
              </a:rPr>
              <a:t>mjk@iaps.uk</a:t>
            </a:r>
            <a:endParaRPr/>
          </a:p>
          <a:p>
            <a:pPr indent="0" lvl="0" marL="0" marR="0" rtl="0" algn="ctr">
              <a:lnSpc>
                <a:spcPct val="100071"/>
              </a:lnSpc>
              <a:spcBef>
                <a:spcPts val="0"/>
              </a:spcBef>
              <a:spcAft>
                <a:spcPts val="0"/>
              </a:spcAft>
              <a:buNone/>
            </a:pPr>
            <a:r>
              <a:t/>
            </a:r>
            <a:endParaRPr sz="1399">
              <a:solidFill>
                <a:srgbClr val="FFFFFF"/>
              </a:solidFill>
              <a:latin typeface="Manrope"/>
              <a:ea typeface="Manrope"/>
              <a:cs typeface="Manrope"/>
              <a:sym typeface="Manrope"/>
            </a:endParaRPr>
          </a:p>
          <a:p>
            <a:pPr indent="0" lvl="0" marL="0" marR="0" rtl="0" algn="ctr">
              <a:lnSpc>
                <a:spcPct val="140028"/>
              </a:lnSpc>
              <a:spcBef>
                <a:spcPts val="0"/>
              </a:spcBef>
              <a:spcAft>
                <a:spcPts val="0"/>
              </a:spcAft>
              <a:buNone/>
            </a:pPr>
            <a:r>
              <a:rPr lang="en-US" sz="1399">
                <a:solidFill>
                  <a:srgbClr val="FFFFFF"/>
                </a:solidFill>
                <a:latin typeface="Manrope"/>
                <a:ea typeface="Manrope"/>
                <a:cs typeface="Manrope"/>
                <a:sym typeface="Manrope"/>
              </a:rPr>
              <a:t>01926 461513 (Direct Line)</a:t>
            </a:r>
            <a:endParaRPr/>
          </a:p>
          <a:p>
            <a:pPr indent="0" lvl="0" marL="0" marR="0" rtl="0" algn="ctr">
              <a:lnSpc>
                <a:spcPct val="140028"/>
              </a:lnSpc>
              <a:spcBef>
                <a:spcPts val="0"/>
              </a:spcBef>
              <a:spcAft>
                <a:spcPts val="0"/>
              </a:spcAft>
              <a:buNone/>
            </a:pPr>
            <a:r>
              <a:rPr lang="en-US" sz="1399">
                <a:solidFill>
                  <a:srgbClr val="FFFFFF"/>
                </a:solidFill>
                <a:latin typeface="Manrope"/>
                <a:ea typeface="Manrope"/>
                <a:cs typeface="Manrope"/>
                <a:sym typeface="Manrope"/>
              </a:rPr>
              <a:t>07884 453783 (Mobile)</a:t>
            </a:r>
            <a:endParaRPr/>
          </a:p>
        </p:txBody>
      </p:sp>
      <p:sp>
        <p:nvSpPr>
          <p:cNvPr id="381" name="Google Shape;381;p12"/>
          <p:cNvSpPr txBox="1"/>
          <p:nvPr/>
        </p:nvSpPr>
        <p:spPr>
          <a:xfrm>
            <a:off x="4122695" y="7520241"/>
            <a:ext cx="2966163" cy="1155065"/>
          </a:xfrm>
          <a:prstGeom prst="rect">
            <a:avLst/>
          </a:prstGeom>
          <a:noFill/>
          <a:ln>
            <a:noFill/>
          </a:ln>
        </p:spPr>
        <p:txBody>
          <a:bodyPr anchorCtr="0" anchor="t" bIns="0" lIns="0" spcFirstLastPara="1" rIns="0" wrap="square" tIns="0">
            <a:spAutoFit/>
          </a:bodyPr>
          <a:lstStyle/>
          <a:p>
            <a:pPr indent="0" lvl="0" marL="0" marR="0" rtl="0" algn="ctr">
              <a:lnSpc>
                <a:spcPct val="140028"/>
              </a:lnSpc>
              <a:spcBef>
                <a:spcPts val="0"/>
              </a:spcBef>
              <a:spcAft>
                <a:spcPts val="0"/>
              </a:spcAft>
              <a:buNone/>
            </a:pPr>
            <a:r>
              <a:rPr lang="en-US" sz="1399">
                <a:solidFill>
                  <a:srgbClr val="FFFFFF"/>
                </a:solidFill>
                <a:latin typeface="Manrope"/>
                <a:ea typeface="Manrope"/>
                <a:cs typeface="Manrope"/>
                <a:sym typeface="Manrope"/>
              </a:rPr>
              <a:t>Sport and Pupil Experience Administrator</a:t>
            </a:r>
            <a:endParaRPr/>
          </a:p>
          <a:p>
            <a:pPr indent="0" lvl="0" marL="0" marR="0" rtl="0" algn="ctr">
              <a:lnSpc>
                <a:spcPct val="140028"/>
              </a:lnSpc>
              <a:spcBef>
                <a:spcPts val="0"/>
              </a:spcBef>
              <a:spcAft>
                <a:spcPts val="0"/>
              </a:spcAft>
              <a:buNone/>
            </a:pPr>
            <a:r>
              <a:rPr lang="en-US" sz="1399">
                <a:solidFill>
                  <a:srgbClr val="FFFFFF"/>
                </a:solidFill>
                <a:latin typeface="Manrope"/>
                <a:ea typeface="Manrope"/>
                <a:cs typeface="Manrope"/>
                <a:sym typeface="Manrope"/>
              </a:rPr>
              <a:t>rae@iaps.uk</a:t>
            </a:r>
            <a:endParaRPr/>
          </a:p>
          <a:p>
            <a:pPr indent="0" lvl="0" marL="0" marR="0" rtl="0" algn="ctr">
              <a:lnSpc>
                <a:spcPct val="100071"/>
              </a:lnSpc>
              <a:spcBef>
                <a:spcPts val="0"/>
              </a:spcBef>
              <a:spcAft>
                <a:spcPts val="0"/>
              </a:spcAft>
              <a:buNone/>
            </a:pPr>
            <a:r>
              <a:t/>
            </a:r>
            <a:endParaRPr sz="1399">
              <a:solidFill>
                <a:srgbClr val="FFFFFF"/>
              </a:solidFill>
              <a:latin typeface="Manrope"/>
              <a:ea typeface="Manrope"/>
              <a:cs typeface="Manrope"/>
              <a:sym typeface="Manrope"/>
            </a:endParaRPr>
          </a:p>
          <a:p>
            <a:pPr indent="0" lvl="0" marL="0" marR="0" rtl="0" algn="ctr">
              <a:lnSpc>
                <a:spcPct val="140028"/>
              </a:lnSpc>
              <a:spcBef>
                <a:spcPts val="0"/>
              </a:spcBef>
              <a:spcAft>
                <a:spcPts val="0"/>
              </a:spcAft>
              <a:buNone/>
            </a:pPr>
            <a:r>
              <a:rPr lang="en-US" sz="1399">
                <a:solidFill>
                  <a:srgbClr val="FFFFFF"/>
                </a:solidFill>
                <a:latin typeface="Manrope"/>
                <a:ea typeface="Manrope"/>
                <a:cs typeface="Manrope"/>
                <a:sym typeface="Manrope"/>
              </a:rPr>
              <a:t>01926 887833, extension 210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3163"/>
        </a:solidFill>
      </p:bgPr>
    </p:bg>
    <p:spTree>
      <p:nvGrpSpPr>
        <p:cNvPr id="103" name="Shape 103"/>
        <p:cNvGrpSpPr/>
        <p:nvPr/>
      </p:nvGrpSpPr>
      <p:grpSpPr>
        <a:xfrm>
          <a:off x="0" y="0"/>
          <a:ext cx="0" cy="0"/>
          <a:chOff x="0" y="0"/>
          <a:chExt cx="0" cy="0"/>
        </a:xfrm>
      </p:grpSpPr>
      <p:grpSp>
        <p:nvGrpSpPr>
          <p:cNvPr id="104" name="Google Shape;104;p2"/>
          <p:cNvGrpSpPr/>
          <p:nvPr/>
        </p:nvGrpSpPr>
        <p:grpSpPr>
          <a:xfrm>
            <a:off x="0" y="10019642"/>
            <a:ext cx="7560000" cy="672358"/>
            <a:chOff x="0" y="-19050"/>
            <a:chExt cx="2709333" cy="240958"/>
          </a:xfrm>
        </p:grpSpPr>
        <p:sp>
          <p:nvSpPr>
            <p:cNvPr id="105" name="Google Shape;105;p2"/>
            <p:cNvSpPr/>
            <p:nvPr/>
          </p:nvSpPr>
          <p:spPr>
            <a:xfrm>
              <a:off x="0" y="0"/>
              <a:ext cx="2709333" cy="221908"/>
            </a:xfrm>
            <a:custGeom>
              <a:rect b="b" l="l" r="r" t="t"/>
              <a:pathLst>
                <a:path extrusionOk="0" h="221908" w="2709333">
                  <a:moveTo>
                    <a:pt x="0" y="0"/>
                  </a:moveTo>
                  <a:lnTo>
                    <a:pt x="2709333" y="0"/>
                  </a:lnTo>
                  <a:lnTo>
                    <a:pt x="2709333" y="221908"/>
                  </a:lnTo>
                  <a:lnTo>
                    <a:pt x="0" y="2219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2"/>
            <p:cNvSpPr txBox="1"/>
            <p:nvPr/>
          </p:nvSpPr>
          <p:spPr>
            <a:xfrm>
              <a:off x="0" y="-19050"/>
              <a:ext cx="2709333" cy="240958"/>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7" name="Google Shape;107;p2"/>
          <p:cNvSpPr/>
          <p:nvPr/>
        </p:nvSpPr>
        <p:spPr>
          <a:xfrm>
            <a:off x="-110260" y="10013672"/>
            <a:ext cx="2242818" cy="772327"/>
          </a:xfrm>
          <a:custGeom>
            <a:rect b="b" l="l" r="r" t="t"/>
            <a:pathLst>
              <a:path extrusionOk="0" h="772327" w="2242818">
                <a:moveTo>
                  <a:pt x="0" y="0"/>
                </a:moveTo>
                <a:lnTo>
                  <a:pt x="2242818" y="0"/>
                </a:lnTo>
                <a:lnTo>
                  <a:pt x="2242818" y="772327"/>
                </a:lnTo>
                <a:lnTo>
                  <a:pt x="0" y="77232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2"/>
          <p:cNvSpPr/>
          <p:nvPr/>
        </p:nvSpPr>
        <p:spPr>
          <a:xfrm>
            <a:off x="1654956" y="10005855"/>
            <a:ext cx="2386023" cy="821641"/>
          </a:xfrm>
          <a:custGeom>
            <a:rect b="b" l="l" r="r" t="t"/>
            <a:pathLst>
              <a:path extrusionOk="0" h="821641" w="2386023">
                <a:moveTo>
                  <a:pt x="0" y="0"/>
                </a:moveTo>
                <a:lnTo>
                  <a:pt x="2386022" y="0"/>
                </a:lnTo>
                <a:lnTo>
                  <a:pt x="2386022" y="821640"/>
                </a:lnTo>
                <a:lnTo>
                  <a:pt x="0" y="82164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2"/>
          <p:cNvSpPr/>
          <p:nvPr/>
        </p:nvSpPr>
        <p:spPr>
          <a:xfrm>
            <a:off x="3577330" y="10039533"/>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2"/>
          <p:cNvSpPr/>
          <p:nvPr/>
        </p:nvSpPr>
        <p:spPr>
          <a:xfrm>
            <a:off x="5420253" y="9998037"/>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2"/>
          <p:cNvSpPr/>
          <p:nvPr/>
        </p:nvSpPr>
        <p:spPr>
          <a:xfrm>
            <a:off x="0" y="1"/>
            <a:ext cx="7566164" cy="10004686"/>
          </a:xfrm>
          <a:custGeom>
            <a:rect b="b" l="l" r="r" t="t"/>
            <a:pathLst>
              <a:path extrusionOk="0" h="10105743" w="9171108">
                <a:moveTo>
                  <a:pt x="0" y="0"/>
                </a:moveTo>
                <a:lnTo>
                  <a:pt x="9171108" y="0"/>
                </a:lnTo>
                <a:lnTo>
                  <a:pt x="9171108" y="10105743"/>
                </a:lnTo>
                <a:lnTo>
                  <a:pt x="0" y="10105743"/>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2" name="Google Shape;112;p2"/>
          <p:cNvGrpSpPr/>
          <p:nvPr/>
        </p:nvGrpSpPr>
        <p:grpSpPr>
          <a:xfrm>
            <a:off x="237585" y="154783"/>
            <a:ext cx="7084830" cy="1186868"/>
            <a:chOff x="0" y="-76200"/>
            <a:chExt cx="2539043" cy="425347"/>
          </a:xfrm>
        </p:grpSpPr>
        <p:sp>
          <p:nvSpPr>
            <p:cNvPr id="113" name="Google Shape;113;p2"/>
            <p:cNvSpPr/>
            <p:nvPr/>
          </p:nvSpPr>
          <p:spPr>
            <a:xfrm>
              <a:off x="0" y="0"/>
              <a:ext cx="2539043" cy="349147"/>
            </a:xfrm>
            <a:custGeom>
              <a:rect b="b" l="l" r="r" t="t"/>
              <a:pathLst>
                <a:path extrusionOk="0" h="349147" w="2539043">
                  <a:moveTo>
                    <a:pt x="40432" y="0"/>
                  </a:moveTo>
                  <a:lnTo>
                    <a:pt x="2498611" y="0"/>
                  </a:lnTo>
                  <a:cubicBezTo>
                    <a:pt x="2509335" y="0"/>
                    <a:pt x="2519618" y="4260"/>
                    <a:pt x="2527201" y="11842"/>
                  </a:cubicBezTo>
                  <a:cubicBezTo>
                    <a:pt x="2534783" y="19425"/>
                    <a:pt x="2539043" y="29708"/>
                    <a:pt x="2539043" y="40432"/>
                  </a:cubicBezTo>
                  <a:lnTo>
                    <a:pt x="2539043" y="308715"/>
                  </a:lnTo>
                  <a:cubicBezTo>
                    <a:pt x="2539043" y="319438"/>
                    <a:pt x="2534783" y="329722"/>
                    <a:pt x="2527201" y="337305"/>
                  </a:cubicBezTo>
                  <a:cubicBezTo>
                    <a:pt x="2519618" y="344887"/>
                    <a:pt x="2509335" y="349147"/>
                    <a:pt x="2498611" y="349147"/>
                  </a:cubicBezTo>
                  <a:lnTo>
                    <a:pt x="40432" y="349147"/>
                  </a:lnTo>
                  <a:cubicBezTo>
                    <a:pt x="29708" y="349147"/>
                    <a:pt x="19425" y="344887"/>
                    <a:pt x="11842" y="337305"/>
                  </a:cubicBezTo>
                  <a:cubicBezTo>
                    <a:pt x="4260" y="329722"/>
                    <a:pt x="0" y="319438"/>
                    <a:pt x="0" y="308715"/>
                  </a:cubicBezTo>
                  <a:lnTo>
                    <a:pt x="0" y="40432"/>
                  </a:lnTo>
                  <a:cubicBezTo>
                    <a:pt x="0" y="29708"/>
                    <a:pt x="4260" y="19425"/>
                    <a:pt x="11842" y="11842"/>
                  </a:cubicBezTo>
                  <a:cubicBezTo>
                    <a:pt x="19425" y="4260"/>
                    <a:pt x="29708" y="0"/>
                    <a:pt x="4043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Google Shape;114;p2"/>
            <p:cNvSpPr txBox="1"/>
            <p:nvPr/>
          </p:nvSpPr>
          <p:spPr>
            <a:xfrm>
              <a:off x="0" y="-76200"/>
              <a:ext cx="2539043" cy="425347"/>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lang="en-US" sz="3999">
                  <a:solidFill>
                    <a:srgbClr val="503163"/>
                  </a:solidFill>
                  <a:latin typeface="Manrope"/>
                  <a:ea typeface="Manrope"/>
                  <a:cs typeface="Manrope"/>
                  <a:sym typeface="Manrope"/>
                </a:rPr>
                <a:t>WELCOME FROM SCHOOL</a:t>
              </a:r>
              <a:endParaRPr/>
            </a:p>
          </p:txBody>
        </p:sp>
      </p:grpSp>
      <p:sp>
        <p:nvSpPr>
          <p:cNvPr id="115" name="Google Shape;115;p2"/>
          <p:cNvSpPr txBox="1"/>
          <p:nvPr/>
        </p:nvSpPr>
        <p:spPr>
          <a:xfrm>
            <a:off x="374940" y="1429275"/>
            <a:ext cx="6816300" cy="6262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US" sz="1800">
                <a:solidFill>
                  <a:schemeClr val="lt1"/>
                </a:solidFill>
                <a:latin typeface="Poppins"/>
                <a:ea typeface="Poppins"/>
                <a:cs typeface="Poppins"/>
                <a:sym typeface="Poppins"/>
              </a:rPr>
              <a:t>Welcome to Westbrook Hay, an outstanding independent school for boys and girls aged 3-16 years.</a:t>
            </a:r>
            <a:endParaRPr sz="1800">
              <a:solidFill>
                <a:schemeClr val="lt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800">
              <a:solidFill>
                <a:schemeClr val="lt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US" sz="1800">
                <a:solidFill>
                  <a:schemeClr val="lt1"/>
                </a:solidFill>
                <a:latin typeface="Poppins"/>
                <a:ea typeface="Poppins"/>
                <a:cs typeface="Poppins"/>
                <a:sym typeface="Poppins"/>
              </a:rPr>
              <a:t>The school’s beautiful rural location boasts 26 acres of parkland overlooking the Bourne valley. Located just off the A41, between Berkhamsted and Hemel Hempstead in Hertfordshire, Westbrook Hay has easy access to all major routes. </a:t>
            </a:r>
            <a:endParaRPr sz="1800">
              <a:solidFill>
                <a:schemeClr val="lt1"/>
              </a:solidFill>
              <a:latin typeface="Poppins"/>
              <a:ea typeface="Poppins"/>
              <a:cs typeface="Poppins"/>
              <a:sym typeface="Poppins"/>
            </a:endParaRPr>
          </a:p>
          <a:p>
            <a:pPr indent="0" lvl="0" marL="0" rtl="0" algn="l">
              <a:spcBef>
                <a:spcPts val="1875"/>
              </a:spcBef>
              <a:spcAft>
                <a:spcPts val="0"/>
              </a:spcAft>
              <a:buClr>
                <a:schemeClr val="dk1"/>
              </a:buClr>
              <a:buSzPts val="1100"/>
              <a:buFont typeface="Arial"/>
              <a:buNone/>
            </a:pPr>
            <a:r>
              <a:rPr lang="en-US" sz="1800">
                <a:solidFill>
                  <a:schemeClr val="lt1"/>
                </a:solidFill>
                <a:latin typeface="Poppins"/>
                <a:ea typeface="Poppins"/>
                <a:cs typeface="Poppins"/>
                <a:sym typeface="Poppins"/>
              </a:rPr>
              <a:t>Westbrook Hay is expanding to offer GCSEs, with our first Year 9 beginning their senior journey this September 2025.</a:t>
            </a:r>
            <a:endParaRPr sz="1800">
              <a:solidFill>
                <a:schemeClr val="lt1"/>
              </a:solidFill>
              <a:latin typeface="Poppins"/>
              <a:ea typeface="Poppins"/>
              <a:cs typeface="Poppins"/>
              <a:sym typeface="Poppins"/>
            </a:endParaRPr>
          </a:p>
          <a:p>
            <a:pPr indent="0" lvl="0" marL="0" rtl="0" algn="l">
              <a:spcBef>
                <a:spcPts val="1875"/>
              </a:spcBef>
              <a:spcAft>
                <a:spcPts val="0"/>
              </a:spcAft>
              <a:buClr>
                <a:schemeClr val="dk1"/>
              </a:buClr>
              <a:buSzPts val="1100"/>
              <a:buFont typeface="Arial"/>
              <a:buNone/>
            </a:pPr>
            <a:r>
              <a:rPr lang="en-US" sz="1800">
                <a:solidFill>
                  <a:schemeClr val="lt1"/>
                </a:solidFill>
                <a:latin typeface="Poppins"/>
                <a:ea typeface="Poppins"/>
                <a:cs typeface="Poppins"/>
                <a:sym typeface="Poppins"/>
              </a:rPr>
              <a:t>We are unique in being able to offer so much sport to our children and as a result offer an impressive ‘Sport for All’ ethos. Our expansive grounds and wonderful facilities certainly helps and this, along with the success of our teams in recent years, has resulted in us acquiring a fine sporting reputation in the local area. </a:t>
            </a:r>
            <a:endParaRPr sz="1800">
              <a:solidFill>
                <a:schemeClr val="lt1"/>
              </a:solidFill>
              <a:latin typeface="Poppins"/>
              <a:ea typeface="Poppins"/>
              <a:cs typeface="Poppins"/>
              <a:sym typeface="Poppins"/>
            </a:endParaRPr>
          </a:p>
          <a:p>
            <a:pPr indent="0" lvl="0" marL="0" rtl="0" algn="l">
              <a:spcBef>
                <a:spcPts val="1875"/>
              </a:spcBef>
              <a:spcAft>
                <a:spcPts val="1875"/>
              </a:spcAft>
              <a:buClr>
                <a:schemeClr val="dk1"/>
              </a:buClr>
              <a:buSzPts val="1100"/>
              <a:buFont typeface="Arial"/>
              <a:buNone/>
            </a:pPr>
            <a:r>
              <a:rPr lang="en-US" sz="1800">
                <a:solidFill>
                  <a:schemeClr val="lt1"/>
                </a:solidFill>
                <a:latin typeface="Poppins"/>
                <a:ea typeface="Poppins"/>
                <a:cs typeface="Poppins"/>
                <a:sym typeface="Poppins"/>
              </a:rPr>
              <a:t>The quality of our sports coaching is outstanding, with specialist sports teachers employed for all ages across the school. We offer sports scholarships for talented children joining Westbrook Hay in years 7 and 9.</a:t>
            </a:r>
            <a:r>
              <a:rPr lang="en-US">
                <a:solidFill>
                  <a:schemeClr val="lt1"/>
                </a:solidFill>
              </a:rPr>
              <a:t> </a:t>
            </a:r>
            <a:endParaRPr sz="3099">
              <a:solidFill>
                <a:schemeClr val="lt1"/>
              </a:solidFill>
              <a:latin typeface="Manrope"/>
              <a:ea typeface="Manrope"/>
              <a:cs typeface="Manrope"/>
              <a:sym typeface="Manrope"/>
            </a:endParaRPr>
          </a:p>
        </p:txBody>
      </p:sp>
      <p:pic>
        <p:nvPicPr>
          <p:cNvPr id="116" name="Google Shape;116;p2"/>
          <p:cNvPicPr preferRelativeResize="0"/>
          <p:nvPr/>
        </p:nvPicPr>
        <p:blipFill>
          <a:blip r:embed="rId5">
            <a:alphaModFix/>
          </a:blip>
          <a:stretch>
            <a:fillRect/>
          </a:stretch>
        </p:blipFill>
        <p:spPr>
          <a:xfrm>
            <a:off x="1560705" y="7692075"/>
            <a:ext cx="4203575" cy="2364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3163"/>
        </a:solidFill>
      </p:bgPr>
    </p:bg>
    <p:spTree>
      <p:nvGrpSpPr>
        <p:cNvPr id="120" name="Shape 120"/>
        <p:cNvGrpSpPr/>
        <p:nvPr/>
      </p:nvGrpSpPr>
      <p:grpSpPr>
        <a:xfrm>
          <a:off x="0" y="0"/>
          <a:ext cx="0" cy="0"/>
          <a:chOff x="0" y="0"/>
          <a:chExt cx="0" cy="0"/>
        </a:xfrm>
      </p:grpSpPr>
      <p:grpSp>
        <p:nvGrpSpPr>
          <p:cNvPr id="121" name="Google Shape;121;p3"/>
          <p:cNvGrpSpPr/>
          <p:nvPr/>
        </p:nvGrpSpPr>
        <p:grpSpPr>
          <a:xfrm>
            <a:off x="0" y="10019642"/>
            <a:ext cx="7560000" cy="672358"/>
            <a:chOff x="0" y="-19050"/>
            <a:chExt cx="2709333" cy="240958"/>
          </a:xfrm>
        </p:grpSpPr>
        <p:sp>
          <p:nvSpPr>
            <p:cNvPr id="122" name="Google Shape;122;p3"/>
            <p:cNvSpPr/>
            <p:nvPr/>
          </p:nvSpPr>
          <p:spPr>
            <a:xfrm>
              <a:off x="0" y="0"/>
              <a:ext cx="2709333" cy="221908"/>
            </a:xfrm>
            <a:custGeom>
              <a:rect b="b" l="l" r="r" t="t"/>
              <a:pathLst>
                <a:path extrusionOk="0" h="221908" w="2709333">
                  <a:moveTo>
                    <a:pt x="0" y="0"/>
                  </a:moveTo>
                  <a:lnTo>
                    <a:pt x="2709333" y="0"/>
                  </a:lnTo>
                  <a:lnTo>
                    <a:pt x="2709333" y="221908"/>
                  </a:lnTo>
                  <a:lnTo>
                    <a:pt x="0" y="2219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3"/>
            <p:cNvSpPr txBox="1"/>
            <p:nvPr/>
          </p:nvSpPr>
          <p:spPr>
            <a:xfrm>
              <a:off x="0" y="-19050"/>
              <a:ext cx="2709333" cy="240958"/>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4" name="Google Shape;124;p3"/>
          <p:cNvSpPr/>
          <p:nvPr/>
        </p:nvSpPr>
        <p:spPr>
          <a:xfrm>
            <a:off x="-110260" y="10013672"/>
            <a:ext cx="2242818" cy="772327"/>
          </a:xfrm>
          <a:custGeom>
            <a:rect b="b" l="l" r="r" t="t"/>
            <a:pathLst>
              <a:path extrusionOk="0" h="772327" w="2242818">
                <a:moveTo>
                  <a:pt x="0" y="0"/>
                </a:moveTo>
                <a:lnTo>
                  <a:pt x="2242818" y="0"/>
                </a:lnTo>
                <a:lnTo>
                  <a:pt x="2242818" y="772327"/>
                </a:lnTo>
                <a:lnTo>
                  <a:pt x="0" y="77232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3"/>
          <p:cNvSpPr/>
          <p:nvPr/>
        </p:nvSpPr>
        <p:spPr>
          <a:xfrm>
            <a:off x="1654956" y="10005855"/>
            <a:ext cx="2386023" cy="821641"/>
          </a:xfrm>
          <a:custGeom>
            <a:rect b="b" l="l" r="r" t="t"/>
            <a:pathLst>
              <a:path extrusionOk="0" h="821641" w="2386023">
                <a:moveTo>
                  <a:pt x="0" y="0"/>
                </a:moveTo>
                <a:lnTo>
                  <a:pt x="2386022" y="0"/>
                </a:lnTo>
                <a:lnTo>
                  <a:pt x="2386022" y="821640"/>
                </a:lnTo>
                <a:lnTo>
                  <a:pt x="0" y="82164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3"/>
          <p:cNvSpPr/>
          <p:nvPr/>
        </p:nvSpPr>
        <p:spPr>
          <a:xfrm>
            <a:off x="3577330" y="10039533"/>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3"/>
          <p:cNvSpPr/>
          <p:nvPr/>
        </p:nvSpPr>
        <p:spPr>
          <a:xfrm>
            <a:off x="5420253" y="9998037"/>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3"/>
          <p:cNvSpPr/>
          <p:nvPr/>
        </p:nvSpPr>
        <p:spPr>
          <a:xfrm>
            <a:off x="-1573614" y="3624958"/>
            <a:ext cx="10707228" cy="3442084"/>
          </a:xfrm>
          <a:custGeom>
            <a:rect b="b" l="l" r="r" t="t"/>
            <a:pathLst>
              <a:path extrusionOk="0" h="3442084" w="10707228">
                <a:moveTo>
                  <a:pt x="0" y="0"/>
                </a:moveTo>
                <a:lnTo>
                  <a:pt x="10707228" y="0"/>
                </a:lnTo>
                <a:lnTo>
                  <a:pt x="10707228" y="3442084"/>
                </a:lnTo>
                <a:lnTo>
                  <a:pt x="0" y="3442084"/>
                </a:lnTo>
                <a:lnTo>
                  <a:pt x="0" y="0"/>
                </a:lnTo>
                <a:close/>
              </a:path>
            </a:pathLst>
          </a:custGeom>
          <a:blipFill rotWithShape="1">
            <a:blip r:embed="rId4">
              <a:alphaModFix amt="5000"/>
            </a:blip>
            <a:stretch>
              <a:fillRect b="-29225" l="0" r="0" t="-2036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3"/>
          <p:cNvSpPr txBox="1"/>
          <p:nvPr/>
        </p:nvSpPr>
        <p:spPr>
          <a:xfrm>
            <a:off x="365955" y="2116733"/>
            <a:ext cx="6828000" cy="561300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lang="en-US" sz="1899">
                <a:solidFill>
                  <a:srgbClr val="FFFFFF"/>
                </a:solidFill>
                <a:latin typeface="Manrope"/>
                <a:ea typeface="Manrope"/>
                <a:cs typeface="Manrope"/>
                <a:sym typeface="Manrope"/>
              </a:rPr>
              <a:t>First and foremost, sport is about participation and enjoyment. Sport is an incredibly important part of the personal development of children. Thanks to our eager and enthusiastic membership, over 22,000 children take part in the IAPS Sport programme every year. With 22 sports to choose from and over 170 events organised annually, there are plenty of opportunities for our member schools to get involved in.</a:t>
            </a:r>
            <a:endParaRPr/>
          </a:p>
          <a:p>
            <a:pPr indent="0" lvl="0" marL="0" marR="0" rtl="0" algn="ctr">
              <a:lnSpc>
                <a:spcPct val="140021"/>
              </a:lnSpc>
              <a:spcBef>
                <a:spcPts val="0"/>
              </a:spcBef>
              <a:spcAft>
                <a:spcPts val="0"/>
              </a:spcAft>
              <a:buNone/>
            </a:pPr>
            <a:r>
              <a:t/>
            </a:r>
            <a:endParaRPr sz="1899">
              <a:solidFill>
                <a:srgbClr val="FFFFFF"/>
              </a:solidFill>
              <a:latin typeface="Manrope"/>
              <a:ea typeface="Manrope"/>
              <a:cs typeface="Manrope"/>
              <a:sym typeface="Manrope"/>
            </a:endParaRPr>
          </a:p>
          <a:p>
            <a:pPr indent="0" lvl="0" marL="0" marR="0" rtl="0" algn="ctr">
              <a:lnSpc>
                <a:spcPct val="140021"/>
              </a:lnSpc>
              <a:spcBef>
                <a:spcPts val="0"/>
              </a:spcBef>
              <a:spcAft>
                <a:spcPts val="0"/>
              </a:spcAft>
              <a:buNone/>
            </a:pPr>
            <a:r>
              <a:rPr lang="en-US" sz="1899">
                <a:solidFill>
                  <a:srgbClr val="FFFFFF"/>
                </a:solidFill>
                <a:latin typeface="Manrope"/>
                <a:ea typeface="Manrope"/>
                <a:cs typeface="Manrope"/>
                <a:sym typeface="Manrope"/>
              </a:rPr>
              <a:t>Whether this is your first time at an IAPS event, or you </a:t>
            </a:r>
            <a:endParaRPr/>
          </a:p>
          <a:p>
            <a:pPr indent="0" lvl="0" marL="0" marR="0" rtl="0" algn="ctr">
              <a:lnSpc>
                <a:spcPct val="140021"/>
              </a:lnSpc>
              <a:spcBef>
                <a:spcPts val="0"/>
              </a:spcBef>
              <a:spcAft>
                <a:spcPts val="0"/>
              </a:spcAft>
              <a:buNone/>
            </a:pPr>
            <a:r>
              <a:rPr lang="en-US" sz="1899">
                <a:solidFill>
                  <a:srgbClr val="FFFFFF"/>
                </a:solidFill>
                <a:latin typeface="Manrope"/>
                <a:ea typeface="Manrope"/>
                <a:cs typeface="Manrope"/>
                <a:sym typeface="Manrope"/>
              </a:rPr>
              <a:t>have been entering them for many years, we hope you enjoy the competition and good luck!</a:t>
            </a:r>
            <a:endParaRPr/>
          </a:p>
          <a:p>
            <a:pPr indent="0" lvl="0" marL="0" marR="0" rtl="0" algn="ctr">
              <a:lnSpc>
                <a:spcPct val="140021"/>
              </a:lnSpc>
              <a:spcBef>
                <a:spcPts val="0"/>
              </a:spcBef>
              <a:spcAft>
                <a:spcPts val="0"/>
              </a:spcAft>
              <a:buNone/>
            </a:pPr>
            <a:r>
              <a:t/>
            </a:r>
            <a:endParaRPr sz="1899">
              <a:solidFill>
                <a:srgbClr val="FFFFFF"/>
              </a:solidFill>
              <a:latin typeface="Manrope"/>
              <a:ea typeface="Manrope"/>
              <a:cs typeface="Manrope"/>
              <a:sym typeface="Manrope"/>
            </a:endParaRPr>
          </a:p>
          <a:p>
            <a:pPr indent="0" lvl="0" marL="0" marR="0" rtl="0" algn="ctr">
              <a:lnSpc>
                <a:spcPct val="140021"/>
              </a:lnSpc>
              <a:spcBef>
                <a:spcPts val="0"/>
              </a:spcBef>
              <a:spcAft>
                <a:spcPts val="0"/>
              </a:spcAft>
              <a:buNone/>
            </a:pPr>
            <a:r>
              <a:rPr lang="en-US" sz="1899">
                <a:solidFill>
                  <a:srgbClr val="8CCDB4"/>
                </a:solidFill>
                <a:latin typeface="Manrope"/>
                <a:ea typeface="Manrope"/>
                <a:cs typeface="Manrope"/>
                <a:sym typeface="Manrope"/>
              </a:rPr>
              <a:t>IAPS Sport</a:t>
            </a:r>
            <a:endParaRPr/>
          </a:p>
        </p:txBody>
      </p:sp>
      <p:sp>
        <p:nvSpPr>
          <p:cNvPr id="130" name="Google Shape;130;p3"/>
          <p:cNvSpPr txBox="1"/>
          <p:nvPr/>
        </p:nvSpPr>
        <p:spPr>
          <a:xfrm>
            <a:off x="1413655" y="51784"/>
            <a:ext cx="5003304" cy="704216"/>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lang="en-US" sz="4149">
                <a:solidFill>
                  <a:srgbClr val="503163"/>
                </a:solidFill>
                <a:latin typeface="Manrope"/>
                <a:ea typeface="Manrope"/>
                <a:cs typeface="Manrope"/>
                <a:sym typeface="Manrope"/>
              </a:rPr>
              <a:t>Welcome from IAPS</a:t>
            </a:r>
            <a:endParaRPr/>
          </a:p>
        </p:txBody>
      </p:sp>
      <p:grpSp>
        <p:nvGrpSpPr>
          <p:cNvPr id="131" name="Google Shape;131;p3"/>
          <p:cNvGrpSpPr/>
          <p:nvPr/>
        </p:nvGrpSpPr>
        <p:grpSpPr>
          <a:xfrm>
            <a:off x="237585" y="229367"/>
            <a:ext cx="7084830" cy="1186868"/>
            <a:chOff x="0" y="-76200"/>
            <a:chExt cx="2539043" cy="425347"/>
          </a:xfrm>
        </p:grpSpPr>
        <p:sp>
          <p:nvSpPr>
            <p:cNvPr id="132" name="Google Shape;132;p3"/>
            <p:cNvSpPr/>
            <p:nvPr/>
          </p:nvSpPr>
          <p:spPr>
            <a:xfrm>
              <a:off x="0" y="0"/>
              <a:ext cx="2539043" cy="349147"/>
            </a:xfrm>
            <a:custGeom>
              <a:rect b="b" l="l" r="r" t="t"/>
              <a:pathLst>
                <a:path extrusionOk="0" h="349147" w="2539043">
                  <a:moveTo>
                    <a:pt x="40432" y="0"/>
                  </a:moveTo>
                  <a:lnTo>
                    <a:pt x="2498611" y="0"/>
                  </a:lnTo>
                  <a:cubicBezTo>
                    <a:pt x="2509335" y="0"/>
                    <a:pt x="2519618" y="4260"/>
                    <a:pt x="2527201" y="11842"/>
                  </a:cubicBezTo>
                  <a:cubicBezTo>
                    <a:pt x="2534783" y="19425"/>
                    <a:pt x="2539043" y="29708"/>
                    <a:pt x="2539043" y="40432"/>
                  </a:cubicBezTo>
                  <a:lnTo>
                    <a:pt x="2539043" y="308715"/>
                  </a:lnTo>
                  <a:cubicBezTo>
                    <a:pt x="2539043" y="319438"/>
                    <a:pt x="2534783" y="329722"/>
                    <a:pt x="2527201" y="337305"/>
                  </a:cubicBezTo>
                  <a:cubicBezTo>
                    <a:pt x="2519618" y="344887"/>
                    <a:pt x="2509335" y="349147"/>
                    <a:pt x="2498611" y="349147"/>
                  </a:cubicBezTo>
                  <a:lnTo>
                    <a:pt x="40432" y="349147"/>
                  </a:lnTo>
                  <a:cubicBezTo>
                    <a:pt x="29708" y="349147"/>
                    <a:pt x="19425" y="344887"/>
                    <a:pt x="11842" y="337305"/>
                  </a:cubicBezTo>
                  <a:cubicBezTo>
                    <a:pt x="4260" y="329722"/>
                    <a:pt x="0" y="319438"/>
                    <a:pt x="0" y="308715"/>
                  </a:cubicBezTo>
                  <a:lnTo>
                    <a:pt x="0" y="40432"/>
                  </a:lnTo>
                  <a:cubicBezTo>
                    <a:pt x="0" y="29708"/>
                    <a:pt x="4260" y="19425"/>
                    <a:pt x="11842" y="11842"/>
                  </a:cubicBezTo>
                  <a:cubicBezTo>
                    <a:pt x="19425" y="4260"/>
                    <a:pt x="29708" y="0"/>
                    <a:pt x="4043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3"/>
            <p:cNvSpPr txBox="1"/>
            <p:nvPr/>
          </p:nvSpPr>
          <p:spPr>
            <a:xfrm>
              <a:off x="0" y="-76200"/>
              <a:ext cx="2539043" cy="425347"/>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lang="en-US" sz="3999">
                  <a:solidFill>
                    <a:srgbClr val="503163"/>
                  </a:solidFill>
                  <a:latin typeface="Manrope"/>
                  <a:ea typeface="Manrope"/>
                  <a:cs typeface="Manrope"/>
                  <a:sym typeface="Manrope"/>
                </a:rPr>
                <a:t>WELCOME FROM IAPS</a:t>
              </a:r>
              <a:endParaRPr/>
            </a:p>
          </p:txBody>
        </p:sp>
      </p:grpSp>
      <p:sp>
        <p:nvSpPr>
          <p:cNvPr id="134" name="Google Shape;134;p3"/>
          <p:cNvSpPr/>
          <p:nvPr/>
        </p:nvSpPr>
        <p:spPr>
          <a:xfrm>
            <a:off x="-1438307" y="6917182"/>
            <a:ext cx="10707228" cy="3442084"/>
          </a:xfrm>
          <a:custGeom>
            <a:rect b="b" l="l" r="r" t="t"/>
            <a:pathLst>
              <a:path extrusionOk="0" h="3442084" w="10707228">
                <a:moveTo>
                  <a:pt x="0" y="0"/>
                </a:moveTo>
                <a:lnTo>
                  <a:pt x="10707228" y="0"/>
                </a:lnTo>
                <a:lnTo>
                  <a:pt x="10707228" y="3442084"/>
                </a:lnTo>
                <a:lnTo>
                  <a:pt x="0" y="3442084"/>
                </a:lnTo>
                <a:lnTo>
                  <a:pt x="0" y="0"/>
                </a:lnTo>
                <a:close/>
              </a:path>
            </a:pathLst>
          </a:custGeom>
          <a:blipFill rotWithShape="1">
            <a:blip r:embed="rId4">
              <a:alphaModFix amt="5000"/>
            </a:blip>
            <a:stretch>
              <a:fillRect b="-29225" l="0" r="0" t="-2036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3"/>
          <p:cNvSpPr/>
          <p:nvPr/>
        </p:nvSpPr>
        <p:spPr>
          <a:xfrm>
            <a:off x="-1573614" y="0"/>
            <a:ext cx="10707228" cy="3442084"/>
          </a:xfrm>
          <a:custGeom>
            <a:rect b="b" l="l" r="r" t="t"/>
            <a:pathLst>
              <a:path extrusionOk="0" h="3442084" w="10707228">
                <a:moveTo>
                  <a:pt x="0" y="0"/>
                </a:moveTo>
                <a:lnTo>
                  <a:pt x="10707228" y="0"/>
                </a:lnTo>
                <a:lnTo>
                  <a:pt x="10707228" y="3442084"/>
                </a:lnTo>
                <a:lnTo>
                  <a:pt x="0" y="3442084"/>
                </a:lnTo>
                <a:lnTo>
                  <a:pt x="0" y="0"/>
                </a:lnTo>
                <a:close/>
              </a:path>
            </a:pathLst>
          </a:custGeom>
          <a:blipFill rotWithShape="1">
            <a:blip r:embed="rId4">
              <a:alphaModFix amt="5000"/>
            </a:blip>
            <a:stretch>
              <a:fillRect b="-29225" l="0" r="0" t="-2036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3163"/>
        </a:solidFill>
      </p:bgPr>
    </p:bg>
    <p:spTree>
      <p:nvGrpSpPr>
        <p:cNvPr id="139" name="Shape 139"/>
        <p:cNvGrpSpPr/>
        <p:nvPr/>
      </p:nvGrpSpPr>
      <p:grpSpPr>
        <a:xfrm>
          <a:off x="0" y="0"/>
          <a:ext cx="0" cy="0"/>
          <a:chOff x="0" y="0"/>
          <a:chExt cx="0" cy="0"/>
        </a:xfrm>
      </p:grpSpPr>
      <p:sp>
        <p:nvSpPr>
          <p:cNvPr id="140" name="Google Shape;140;p4"/>
          <p:cNvSpPr/>
          <p:nvPr/>
        </p:nvSpPr>
        <p:spPr>
          <a:xfrm>
            <a:off x="67349" y="1311156"/>
            <a:ext cx="8088018" cy="8245660"/>
          </a:xfrm>
          <a:custGeom>
            <a:rect b="b" l="l" r="r" t="t"/>
            <a:pathLst>
              <a:path extrusionOk="0" h="8882852" w="11261164">
                <a:moveTo>
                  <a:pt x="0" y="0"/>
                </a:moveTo>
                <a:lnTo>
                  <a:pt x="11261164" y="0"/>
                </a:lnTo>
                <a:lnTo>
                  <a:pt x="11261164" y="8882852"/>
                </a:lnTo>
                <a:lnTo>
                  <a:pt x="0" y="8882852"/>
                </a:lnTo>
                <a:lnTo>
                  <a:pt x="0" y="0"/>
                </a:lnTo>
                <a:close/>
              </a:path>
            </a:pathLst>
          </a:custGeom>
          <a:blipFill rotWithShape="1">
            <a:blip r:embed="rId3">
              <a:alphaModFix amt="6999"/>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1" name="Google Shape;141;p4"/>
          <p:cNvGrpSpPr/>
          <p:nvPr/>
        </p:nvGrpSpPr>
        <p:grpSpPr>
          <a:xfrm>
            <a:off x="-19050" y="10019642"/>
            <a:ext cx="7560000" cy="672358"/>
            <a:chOff x="0" y="-19050"/>
            <a:chExt cx="2709333" cy="240958"/>
          </a:xfrm>
        </p:grpSpPr>
        <p:sp>
          <p:nvSpPr>
            <p:cNvPr id="142" name="Google Shape;142;p4"/>
            <p:cNvSpPr/>
            <p:nvPr/>
          </p:nvSpPr>
          <p:spPr>
            <a:xfrm>
              <a:off x="0" y="0"/>
              <a:ext cx="2709333" cy="221908"/>
            </a:xfrm>
            <a:custGeom>
              <a:rect b="b" l="l" r="r" t="t"/>
              <a:pathLst>
                <a:path extrusionOk="0" h="221908" w="2709333">
                  <a:moveTo>
                    <a:pt x="0" y="0"/>
                  </a:moveTo>
                  <a:lnTo>
                    <a:pt x="2709333" y="0"/>
                  </a:lnTo>
                  <a:lnTo>
                    <a:pt x="2709333" y="221908"/>
                  </a:lnTo>
                  <a:lnTo>
                    <a:pt x="0" y="2219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4"/>
            <p:cNvSpPr txBox="1"/>
            <p:nvPr/>
          </p:nvSpPr>
          <p:spPr>
            <a:xfrm>
              <a:off x="0" y="-19050"/>
              <a:ext cx="2709333" cy="240958"/>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4" name="Google Shape;144;p4"/>
          <p:cNvSpPr/>
          <p:nvPr/>
        </p:nvSpPr>
        <p:spPr>
          <a:xfrm>
            <a:off x="-110260" y="10013672"/>
            <a:ext cx="2242818" cy="772327"/>
          </a:xfrm>
          <a:custGeom>
            <a:rect b="b" l="l" r="r" t="t"/>
            <a:pathLst>
              <a:path extrusionOk="0" h="772327" w="2242818">
                <a:moveTo>
                  <a:pt x="0" y="0"/>
                </a:moveTo>
                <a:lnTo>
                  <a:pt x="2242818" y="0"/>
                </a:lnTo>
                <a:lnTo>
                  <a:pt x="2242818" y="772327"/>
                </a:lnTo>
                <a:lnTo>
                  <a:pt x="0" y="77232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4"/>
          <p:cNvSpPr/>
          <p:nvPr/>
        </p:nvSpPr>
        <p:spPr>
          <a:xfrm>
            <a:off x="1654956" y="10005855"/>
            <a:ext cx="2386023" cy="821641"/>
          </a:xfrm>
          <a:custGeom>
            <a:rect b="b" l="l" r="r" t="t"/>
            <a:pathLst>
              <a:path extrusionOk="0" h="821641" w="2386023">
                <a:moveTo>
                  <a:pt x="0" y="0"/>
                </a:moveTo>
                <a:lnTo>
                  <a:pt x="2386022" y="0"/>
                </a:lnTo>
                <a:lnTo>
                  <a:pt x="2386022" y="821640"/>
                </a:lnTo>
                <a:lnTo>
                  <a:pt x="0" y="82164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4"/>
          <p:cNvSpPr/>
          <p:nvPr/>
        </p:nvSpPr>
        <p:spPr>
          <a:xfrm>
            <a:off x="3577330" y="10039533"/>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4"/>
          <p:cNvSpPr/>
          <p:nvPr/>
        </p:nvSpPr>
        <p:spPr>
          <a:xfrm>
            <a:off x="5420253" y="9998037"/>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48" name="Google Shape;148;p4"/>
          <p:cNvCxnSpPr/>
          <p:nvPr/>
        </p:nvCxnSpPr>
        <p:spPr>
          <a:xfrm>
            <a:off x="583951" y="2222998"/>
            <a:ext cx="0" cy="6796756"/>
          </a:xfrm>
          <a:prstGeom prst="straightConnector1">
            <a:avLst/>
          </a:prstGeom>
          <a:noFill/>
          <a:ln cap="flat" cmpd="sng" w="19050">
            <a:solidFill>
              <a:srgbClr val="FFFFFF"/>
            </a:solidFill>
            <a:prstDash val="dash"/>
            <a:round/>
            <a:headEnd len="sm" w="sm" type="none"/>
            <a:tailEnd len="sm" w="sm" type="none"/>
          </a:ln>
        </p:spPr>
      </p:cxnSp>
      <p:sp>
        <p:nvSpPr>
          <p:cNvPr id="149" name="Google Shape;149;p4"/>
          <p:cNvSpPr txBox="1"/>
          <p:nvPr/>
        </p:nvSpPr>
        <p:spPr>
          <a:xfrm>
            <a:off x="179832" y="869118"/>
            <a:ext cx="29146" cy="144037"/>
          </a:xfrm>
          <a:prstGeom prst="rect">
            <a:avLst/>
          </a:prstGeom>
          <a:noFill/>
          <a:ln>
            <a:noFill/>
          </a:ln>
        </p:spPr>
        <p:txBody>
          <a:bodyPr anchorCtr="0" anchor="t" bIns="0" lIns="0" spcFirstLastPara="1" rIns="0" wrap="square" tIns="0">
            <a:spAutoFit/>
          </a:bodyPr>
          <a:lstStyle/>
          <a:p>
            <a:pPr indent="0" lvl="0" marL="0" marR="0" rtl="0" algn="l">
              <a:lnSpc>
                <a:spcPct val="120333"/>
              </a:lnSpc>
              <a:spcBef>
                <a:spcPts val="0"/>
              </a:spcBef>
              <a:spcAft>
                <a:spcPts val="0"/>
              </a:spcAft>
              <a:buNone/>
            </a:pPr>
            <a:r>
              <a:rPr lang="en-US" sz="900">
                <a:solidFill>
                  <a:srgbClr val="000000"/>
                </a:solidFill>
                <a:latin typeface="Times"/>
                <a:ea typeface="Times"/>
                <a:cs typeface="Times"/>
                <a:sym typeface="Times"/>
              </a:rPr>
              <a:t> </a:t>
            </a:r>
            <a:endParaRPr/>
          </a:p>
        </p:txBody>
      </p:sp>
      <p:grpSp>
        <p:nvGrpSpPr>
          <p:cNvPr id="150" name="Google Shape;150;p4"/>
          <p:cNvGrpSpPr/>
          <p:nvPr/>
        </p:nvGrpSpPr>
        <p:grpSpPr>
          <a:xfrm>
            <a:off x="498020" y="2219899"/>
            <a:ext cx="171863" cy="171863"/>
            <a:chOff x="0" y="0"/>
            <a:chExt cx="812800" cy="812800"/>
          </a:xfrm>
        </p:grpSpPr>
        <p:sp>
          <p:nvSpPr>
            <p:cNvPr id="151" name="Google Shape;151;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D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4"/>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3" name="Google Shape;153;p4"/>
          <p:cNvGrpSpPr/>
          <p:nvPr/>
        </p:nvGrpSpPr>
        <p:grpSpPr>
          <a:xfrm>
            <a:off x="498020" y="2998400"/>
            <a:ext cx="171863" cy="171863"/>
            <a:chOff x="0" y="0"/>
            <a:chExt cx="812800" cy="812800"/>
          </a:xfrm>
        </p:grpSpPr>
        <p:sp>
          <p:nvSpPr>
            <p:cNvPr id="154" name="Google Shape;154;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D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4"/>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6" name="Google Shape;156;p4"/>
          <p:cNvGrpSpPr/>
          <p:nvPr/>
        </p:nvGrpSpPr>
        <p:grpSpPr>
          <a:xfrm>
            <a:off x="498020" y="3690969"/>
            <a:ext cx="171863" cy="171863"/>
            <a:chOff x="0" y="0"/>
            <a:chExt cx="812800" cy="812800"/>
          </a:xfrm>
        </p:grpSpPr>
        <p:sp>
          <p:nvSpPr>
            <p:cNvPr id="157" name="Google Shape;157;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D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4"/>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9" name="Google Shape;159;p4"/>
          <p:cNvGrpSpPr/>
          <p:nvPr/>
        </p:nvGrpSpPr>
        <p:grpSpPr>
          <a:xfrm>
            <a:off x="498020" y="4471534"/>
            <a:ext cx="171863" cy="171863"/>
            <a:chOff x="0" y="0"/>
            <a:chExt cx="812800" cy="812800"/>
          </a:xfrm>
        </p:grpSpPr>
        <p:sp>
          <p:nvSpPr>
            <p:cNvPr id="160" name="Google Shape;160;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D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4"/>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2" name="Google Shape;162;p4"/>
          <p:cNvGrpSpPr/>
          <p:nvPr/>
        </p:nvGrpSpPr>
        <p:grpSpPr>
          <a:xfrm>
            <a:off x="498020" y="5195848"/>
            <a:ext cx="171863" cy="171863"/>
            <a:chOff x="0" y="0"/>
            <a:chExt cx="812800" cy="812800"/>
          </a:xfrm>
        </p:grpSpPr>
        <p:sp>
          <p:nvSpPr>
            <p:cNvPr id="163" name="Google Shape;163;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D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4"/>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5" name="Google Shape;165;p4"/>
          <p:cNvGrpSpPr/>
          <p:nvPr/>
        </p:nvGrpSpPr>
        <p:grpSpPr>
          <a:xfrm>
            <a:off x="498020" y="5828925"/>
            <a:ext cx="171863" cy="171863"/>
            <a:chOff x="0" y="0"/>
            <a:chExt cx="812800" cy="812800"/>
          </a:xfrm>
        </p:grpSpPr>
        <p:sp>
          <p:nvSpPr>
            <p:cNvPr id="166" name="Google Shape;166;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D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4"/>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8" name="Google Shape;168;p4"/>
          <p:cNvGrpSpPr/>
          <p:nvPr/>
        </p:nvGrpSpPr>
        <p:grpSpPr>
          <a:xfrm>
            <a:off x="498020" y="6528355"/>
            <a:ext cx="171863" cy="171863"/>
            <a:chOff x="0" y="0"/>
            <a:chExt cx="812800" cy="812800"/>
          </a:xfrm>
        </p:grpSpPr>
        <p:sp>
          <p:nvSpPr>
            <p:cNvPr id="169" name="Google Shape;169;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D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4"/>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1" name="Google Shape;171;p4"/>
          <p:cNvSpPr txBox="1"/>
          <p:nvPr/>
        </p:nvSpPr>
        <p:spPr>
          <a:xfrm>
            <a:off x="730185" y="2091694"/>
            <a:ext cx="6262392" cy="504825"/>
          </a:xfrm>
          <a:prstGeom prst="rect">
            <a:avLst/>
          </a:prstGeom>
          <a:noFill/>
          <a:ln>
            <a:noFill/>
          </a:ln>
        </p:spPr>
        <p:txBody>
          <a:bodyPr anchorCtr="0" anchor="t" bIns="0" lIns="0" spcFirstLastPara="1" rIns="0" wrap="square" tIns="0">
            <a:spAutoFit/>
          </a:bodyPr>
          <a:lstStyle/>
          <a:p>
            <a:pPr indent="0" lvl="0" marL="0" marR="0" rtl="0" algn="l">
              <a:lnSpc>
                <a:spcPct val="140026"/>
              </a:lnSpc>
              <a:spcBef>
                <a:spcPts val="0"/>
              </a:spcBef>
              <a:spcAft>
                <a:spcPts val="0"/>
              </a:spcAft>
              <a:buNone/>
            </a:pPr>
            <a:r>
              <a:rPr lang="en-US" sz="1499">
                <a:solidFill>
                  <a:srgbClr val="FFFFFF"/>
                </a:solidFill>
                <a:latin typeface="Manrope"/>
                <a:ea typeface="Manrope"/>
                <a:cs typeface="Manrope"/>
                <a:sym typeface="Manrope"/>
              </a:rPr>
              <a:t>Be a positive role model and lead by example. Children are involved in sport for their enjoyment and without undue spectator pressure.</a:t>
            </a:r>
            <a:endParaRPr/>
          </a:p>
        </p:txBody>
      </p:sp>
      <p:sp>
        <p:nvSpPr>
          <p:cNvPr id="172" name="Google Shape;172;p4"/>
          <p:cNvSpPr txBox="1"/>
          <p:nvPr/>
        </p:nvSpPr>
        <p:spPr>
          <a:xfrm>
            <a:off x="730185" y="2946219"/>
            <a:ext cx="5935330" cy="247650"/>
          </a:xfrm>
          <a:prstGeom prst="rect">
            <a:avLst/>
          </a:prstGeom>
          <a:noFill/>
          <a:ln>
            <a:noFill/>
          </a:ln>
        </p:spPr>
        <p:txBody>
          <a:bodyPr anchorCtr="0" anchor="t" bIns="0" lIns="0" spcFirstLastPara="1" rIns="0" wrap="square" tIns="0">
            <a:spAutoFit/>
          </a:bodyPr>
          <a:lstStyle/>
          <a:p>
            <a:pPr indent="0" lvl="0" marL="0" marR="0" rtl="0" algn="l">
              <a:lnSpc>
                <a:spcPct val="140026"/>
              </a:lnSpc>
              <a:spcBef>
                <a:spcPts val="0"/>
              </a:spcBef>
              <a:spcAft>
                <a:spcPts val="0"/>
              </a:spcAft>
              <a:buNone/>
            </a:pPr>
            <a:r>
              <a:rPr lang="en-US" sz="1499">
                <a:solidFill>
                  <a:srgbClr val="FFFFFF"/>
                </a:solidFill>
                <a:latin typeface="Manrope"/>
                <a:ea typeface="Manrope"/>
                <a:cs typeface="Manrope"/>
                <a:sym typeface="Manrope"/>
              </a:rPr>
              <a:t>Encourage children to play by the rules and respect the officials.</a:t>
            </a:r>
            <a:endParaRPr/>
          </a:p>
        </p:txBody>
      </p:sp>
      <p:sp>
        <p:nvSpPr>
          <p:cNvPr id="173" name="Google Shape;173;p4"/>
          <p:cNvSpPr txBox="1"/>
          <p:nvPr/>
        </p:nvSpPr>
        <p:spPr>
          <a:xfrm>
            <a:off x="756000" y="3490666"/>
            <a:ext cx="6311266" cy="504825"/>
          </a:xfrm>
          <a:prstGeom prst="rect">
            <a:avLst/>
          </a:prstGeom>
          <a:noFill/>
          <a:ln>
            <a:noFill/>
          </a:ln>
        </p:spPr>
        <p:txBody>
          <a:bodyPr anchorCtr="0" anchor="t" bIns="0" lIns="0" spcFirstLastPara="1" rIns="0" wrap="square" tIns="0">
            <a:spAutoFit/>
          </a:bodyPr>
          <a:lstStyle/>
          <a:p>
            <a:pPr indent="0" lvl="0" marL="0" marR="0" rtl="0" algn="l">
              <a:lnSpc>
                <a:spcPct val="140026"/>
              </a:lnSpc>
              <a:spcBef>
                <a:spcPts val="0"/>
              </a:spcBef>
              <a:spcAft>
                <a:spcPts val="0"/>
              </a:spcAft>
              <a:buNone/>
            </a:pPr>
            <a:r>
              <a:rPr lang="en-US" sz="1499">
                <a:solidFill>
                  <a:srgbClr val="FFFFFF"/>
                </a:solidFill>
                <a:latin typeface="Manrope"/>
                <a:ea typeface="Manrope"/>
                <a:cs typeface="Manrope"/>
                <a:sym typeface="Manrope"/>
              </a:rPr>
              <a:t> Always respect the officials and their decisions. Video evidence will not be accepted in any cases to dispute decisions.</a:t>
            </a:r>
            <a:endParaRPr/>
          </a:p>
        </p:txBody>
      </p:sp>
      <p:sp>
        <p:nvSpPr>
          <p:cNvPr id="174" name="Google Shape;174;p4"/>
          <p:cNvSpPr txBox="1"/>
          <p:nvPr/>
        </p:nvSpPr>
        <p:spPr>
          <a:xfrm>
            <a:off x="756000" y="4290766"/>
            <a:ext cx="6210762" cy="504825"/>
          </a:xfrm>
          <a:prstGeom prst="rect">
            <a:avLst/>
          </a:prstGeom>
          <a:noFill/>
          <a:ln>
            <a:noFill/>
          </a:ln>
        </p:spPr>
        <p:txBody>
          <a:bodyPr anchorCtr="0" anchor="t" bIns="0" lIns="0" spcFirstLastPara="1" rIns="0" wrap="square" tIns="0">
            <a:spAutoFit/>
          </a:bodyPr>
          <a:lstStyle/>
          <a:p>
            <a:pPr indent="0" lvl="0" marL="0" marR="0" rtl="0" algn="l">
              <a:lnSpc>
                <a:spcPct val="140026"/>
              </a:lnSpc>
              <a:spcBef>
                <a:spcPts val="0"/>
              </a:spcBef>
              <a:spcAft>
                <a:spcPts val="0"/>
              </a:spcAft>
              <a:buNone/>
            </a:pPr>
            <a:r>
              <a:rPr lang="en-US" sz="1499">
                <a:solidFill>
                  <a:srgbClr val="FFFFFF"/>
                </a:solidFill>
                <a:latin typeface="Manrope"/>
                <a:ea typeface="Manrope"/>
                <a:cs typeface="Manrope"/>
                <a:sym typeface="Manrope"/>
              </a:rPr>
              <a:t>Always respect the coaches and their decisions. They give their time, energy and experience to coach the children.</a:t>
            </a:r>
            <a:endParaRPr/>
          </a:p>
        </p:txBody>
      </p:sp>
      <p:sp>
        <p:nvSpPr>
          <p:cNvPr id="175" name="Google Shape;175;p4"/>
          <p:cNvSpPr txBox="1"/>
          <p:nvPr/>
        </p:nvSpPr>
        <p:spPr>
          <a:xfrm>
            <a:off x="756000" y="5000250"/>
            <a:ext cx="6256140" cy="504825"/>
          </a:xfrm>
          <a:prstGeom prst="rect">
            <a:avLst/>
          </a:prstGeom>
          <a:noFill/>
          <a:ln>
            <a:noFill/>
          </a:ln>
        </p:spPr>
        <p:txBody>
          <a:bodyPr anchorCtr="0" anchor="t" bIns="0" lIns="0" spcFirstLastPara="1" rIns="0" wrap="square" tIns="0">
            <a:spAutoFit/>
          </a:bodyPr>
          <a:lstStyle/>
          <a:p>
            <a:pPr indent="0" lvl="0" marL="0" marR="0" rtl="0" algn="l">
              <a:lnSpc>
                <a:spcPct val="140026"/>
              </a:lnSpc>
              <a:spcBef>
                <a:spcPts val="0"/>
              </a:spcBef>
              <a:spcAft>
                <a:spcPts val="0"/>
              </a:spcAft>
              <a:buNone/>
            </a:pPr>
            <a:r>
              <a:rPr lang="en-US" sz="1499">
                <a:solidFill>
                  <a:srgbClr val="FFFFFF"/>
                </a:solidFill>
                <a:latin typeface="Manrope"/>
                <a:ea typeface="Manrope"/>
                <a:cs typeface="Manrope"/>
                <a:sym typeface="Manrope"/>
              </a:rPr>
              <a:t>Refrain from any form of bad language or poor behaviour towards players, officials and fellow spectators.</a:t>
            </a:r>
            <a:endParaRPr/>
          </a:p>
        </p:txBody>
      </p:sp>
      <p:sp>
        <p:nvSpPr>
          <p:cNvPr id="176" name="Google Shape;176;p4"/>
          <p:cNvSpPr txBox="1"/>
          <p:nvPr/>
        </p:nvSpPr>
        <p:spPr>
          <a:xfrm>
            <a:off x="730185" y="5800350"/>
            <a:ext cx="3973052" cy="247650"/>
          </a:xfrm>
          <a:prstGeom prst="rect">
            <a:avLst/>
          </a:prstGeom>
          <a:noFill/>
          <a:ln>
            <a:noFill/>
          </a:ln>
        </p:spPr>
        <p:txBody>
          <a:bodyPr anchorCtr="0" anchor="t" bIns="0" lIns="0" spcFirstLastPara="1" rIns="0" wrap="square" tIns="0">
            <a:spAutoFit/>
          </a:bodyPr>
          <a:lstStyle/>
          <a:p>
            <a:pPr indent="0" lvl="0" marL="0" marR="0" rtl="0" algn="l">
              <a:lnSpc>
                <a:spcPct val="140026"/>
              </a:lnSpc>
              <a:spcBef>
                <a:spcPts val="0"/>
              </a:spcBef>
              <a:spcAft>
                <a:spcPts val="0"/>
              </a:spcAft>
              <a:buNone/>
            </a:pPr>
            <a:r>
              <a:rPr lang="en-US" sz="1499">
                <a:solidFill>
                  <a:srgbClr val="FFFFFF"/>
                </a:solidFill>
                <a:latin typeface="Manrope"/>
                <a:ea typeface="Manrope"/>
                <a:cs typeface="Manrope"/>
                <a:sym typeface="Manrope"/>
              </a:rPr>
              <a:t>Be friendly and respectful to the opposition.</a:t>
            </a:r>
            <a:endParaRPr/>
          </a:p>
        </p:txBody>
      </p:sp>
      <p:sp>
        <p:nvSpPr>
          <p:cNvPr id="177" name="Google Shape;177;p4"/>
          <p:cNvSpPr txBox="1"/>
          <p:nvPr/>
        </p:nvSpPr>
        <p:spPr>
          <a:xfrm>
            <a:off x="730185" y="6347587"/>
            <a:ext cx="6404066" cy="504825"/>
          </a:xfrm>
          <a:prstGeom prst="rect">
            <a:avLst/>
          </a:prstGeom>
          <a:noFill/>
          <a:ln>
            <a:noFill/>
          </a:ln>
        </p:spPr>
        <p:txBody>
          <a:bodyPr anchorCtr="0" anchor="t" bIns="0" lIns="0" spcFirstLastPara="1" rIns="0" wrap="square" tIns="0">
            <a:spAutoFit/>
          </a:bodyPr>
          <a:lstStyle/>
          <a:p>
            <a:pPr indent="0" lvl="0" marL="0" marR="0" rtl="0" algn="l">
              <a:lnSpc>
                <a:spcPct val="140026"/>
              </a:lnSpc>
              <a:spcBef>
                <a:spcPts val="0"/>
              </a:spcBef>
              <a:spcAft>
                <a:spcPts val="0"/>
              </a:spcAft>
              <a:buNone/>
            </a:pPr>
            <a:r>
              <a:rPr lang="en-US" sz="1499">
                <a:solidFill>
                  <a:srgbClr val="FFFFFF"/>
                </a:solidFill>
                <a:latin typeface="Manrope"/>
                <a:ea typeface="Manrope"/>
                <a:cs typeface="Manrope"/>
                <a:sym typeface="Manrope"/>
              </a:rPr>
              <a:t>Teach children that effort and teamwork are as important as victory so that the result of each game is accepted without undue disappointment.</a:t>
            </a:r>
            <a:endParaRPr/>
          </a:p>
        </p:txBody>
      </p:sp>
      <p:sp>
        <p:nvSpPr>
          <p:cNvPr id="178" name="Google Shape;178;p4"/>
          <p:cNvSpPr txBox="1"/>
          <p:nvPr/>
        </p:nvSpPr>
        <p:spPr>
          <a:xfrm>
            <a:off x="756000" y="7110207"/>
            <a:ext cx="6449445" cy="504825"/>
          </a:xfrm>
          <a:prstGeom prst="rect">
            <a:avLst/>
          </a:prstGeom>
          <a:noFill/>
          <a:ln>
            <a:noFill/>
          </a:ln>
        </p:spPr>
        <p:txBody>
          <a:bodyPr anchorCtr="0" anchor="t" bIns="0" lIns="0" spcFirstLastPara="1" rIns="0" wrap="square" tIns="0">
            <a:spAutoFit/>
          </a:bodyPr>
          <a:lstStyle/>
          <a:p>
            <a:pPr indent="0" lvl="0" marL="0" marR="0" rtl="0" algn="l">
              <a:lnSpc>
                <a:spcPct val="140026"/>
              </a:lnSpc>
              <a:spcBef>
                <a:spcPts val="0"/>
              </a:spcBef>
              <a:spcAft>
                <a:spcPts val="0"/>
              </a:spcAft>
              <a:buNone/>
            </a:pPr>
            <a:r>
              <a:rPr lang="en-US" sz="1499">
                <a:solidFill>
                  <a:srgbClr val="FFFFFF"/>
                </a:solidFill>
                <a:latin typeface="Manrope"/>
                <a:ea typeface="Manrope"/>
                <a:cs typeface="Manrope"/>
                <a:sym typeface="Manrope"/>
              </a:rPr>
              <a:t>Turn defeat into victory by helping children work towards skill improvement and a positive sporting attitude.</a:t>
            </a:r>
            <a:endParaRPr/>
          </a:p>
        </p:txBody>
      </p:sp>
      <p:grpSp>
        <p:nvGrpSpPr>
          <p:cNvPr id="179" name="Google Shape;179;p4"/>
          <p:cNvGrpSpPr/>
          <p:nvPr/>
        </p:nvGrpSpPr>
        <p:grpSpPr>
          <a:xfrm>
            <a:off x="498020" y="7326384"/>
            <a:ext cx="171863" cy="171863"/>
            <a:chOff x="0" y="0"/>
            <a:chExt cx="812800" cy="812800"/>
          </a:xfrm>
        </p:grpSpPr>
        <p:sp>
          <p:nvSpPr>
            <p:cNvPr id="180" name="Google Shape;180;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D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4"/>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2" name="Google Shape;182;p4"/>
          <p:cNvGrpSpPr/>
          <p:nvPr/>
        </p:nvGrpSpPr>
        <p:grpSpPr>
          <a:xfrm>
            <a:off x="498020" y="8124413"/>
            <a:ext cx="171863" cy="171863"/>
            <a:chOff x="0" y="0"/>
            <a:chExt cx="812800" cy="812800"/>
          </a:xfrm>
        </p:grpSpPr>
        <p:sp>
          <p:nvSpPr>
            <p:cNvPr id="183" name="Google Shape;183;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D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4"/>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5" name="Google Shape;185;p4"/>
          <p:cNvSpPr txBox="1"/>
          <p:nvPr/>
        </p:nvSpPr>
        <p:spPr>
          <a:xfrm>
            <a:off x="754447" y="7815057"/>
            <a:ext cx="6238130" cy="762000"/>
          </a:xfrm>
          <a:prstGeom prst="rect">
            <a:avLst/>
          </a:prstGeom>
          <a:noFill/>
          <a:ln>
            <a:noFill/>
          </a:ln>
        </p:spPr>
        <p:txBody>
          <a:bodyPr anchorCtr="0" anchor="t" bIns="0" lIns="0" spcFirstLastPara="1" rIns="0" wrap="square" tIns="0">
            <a:spAutoFit/>
          </a:bodyPr>
          <a:lstStyle/>
          <a:p>
            <a:pPr indent="0" lvl="0" marL="0" marR="0" rtl="0" algn="l">
              <a:lnSpc>
                <a:spcPct val="140026"/>
              </a:lnSpc>
              <a:spcBef>
                <a:spcPts val="0"/>
              </a:spcBef>
              <a:spcAft>
                <a:spcPts val="0"/>
              </a:spcAft>
              <a:buNone/>
            </a:pPr>
            <a:r>
              <a:rPr lang="en-US" sz="1499">
                <a:solidFill>
                  <a:srgbClr val="FFFFFF"/>
                </a:solidFill>
                <a:latin typeface="Manrope"/>
                <a:ea typeface="Manrope"/>
                <a:cs typeface="Manrope"/>
                <a:sym typeface="Manrope"/>
              </a:rPr>
              <a:t>Be aware that IAPS events have comprehensive safeguarding policies and procedures, available on our website: </a:t>
            </a:r>
            <a:r>
              <a:rPr lang="en-US" sz="1499">
                <a:solidFill>
                  <a:srgbClr val="8CCDB4"/>
                </a:solidFill>
                <a:latin typeface="Manrope"/>
                <a:ea typeface="Manrope"/>
                <a:cs typeface="Manrope"/>
                <a:sym typeface="Manrope"/>
              </a:rPr>
              <a:t>https://iaps.uk/sports/useful-information/documents-links.html </a:t>
            </a:r>
            <a:endParaRPr/>
          </a:p>
        </p:txBody>
      </p:sp>
      <p:sp>
        <p:nvSpPr>
          <p:cNvPr id="186" name="Google Shape;186;p4"/>
          <p:cNvSpPr txBox="1"/>
          <p:nvPr/>
        </p:nvSpPr>
        <p:spPr>
          <a:xfrm>
            <a:off x="756000" y="8795710"/>
            <a:ext cx="2782193" cy="247650"/>
          </a:xfrm>
          <a:prstGeom prst="rect">
            <a:avLst/>
          </a:prstGeom>
          <a:noFill/>
          <a:ln>
            <a:noFill/>
          </a:ln>
        </p:spPr>
        <p:txBody>
          <a:bodyPr anchorCtr="0" anchor="t" bIns="0" lIns="0" spcFirstLastPara="1" rIns="0" wrap="square" tIns="0">
            <a:spAutoFit/>
          </a:bodyPr>
          <a:lstStyle/>
          <a:p>
            <a:pPr indent="0" lvl="0" marL="0" marR="0" rtl="0" algn="l">
              <a:lnSpc>
                <a:spcPct val="140026"/>
              </a:lnSpc>
              <a:spcBef>
                <a:spcPts val="0"/>
              </a:spcBef>
              <a:spcAft>
                <a:spcPts val="0"/>
              </a:spcAft>
              <a:buNone/>
            </a:pPr>
            <a:r>
              <a:rPr lang="en-US" sz="1499">
                <a:solidFill>
                  <a:srgbClr val="FFFFFF"/>
                </a:solidFill>
                <a:latin typeface="Manrope"/>
                <a:ea typeface="Manrope"/>
                <a:cs typeface="Manrope"/>
                <a:sym typeface="Manrope"/>
              </a:rPr>
              <a:t>Try to relax and enjoy the event!</a:t>
            </a:r>
            <a:endParaRPr/>
          </a:p>
        </p:txBody>
      </p:sp>
      <p:grpSp>
        <p:nvGrpSpPr>
          <p:cNvPr id="187" name="Google Shape;187;p4"/>
          <p:cNvGrpSpPr/>
          <p:nvPr/>
        </p:nvGrpSpPr>
        <p:grpSpPr>
          <a:xfrm>
            <a:off x="498020" y="8847891"/>
            <a:ext cx="171863" cy="171863"/>
            <a:chOff x="0" y="0"/>
            <a:chExt cx="812800" cy="812800"/>
          </a:xfrm>
        </p:grpSpPr>
        <p:sp>
          <p:nvSpPr>
            <p:cNvPr id="188" name="Google Shape;188;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D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4"/>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0" name="Google Shape;190;p4"/>
          <p:cNvSpPr txBox="1"/>
          <p:nvPr/>
        </p:nvSpPr>
        <p:spPr>
          <a:xfrm>
            <a:off x="0" y="1236600"/>
            <a:ext cx="7540719" cy="676275"/>
          </a:xfrm>
          <a:prstGeom prst="rect">
            <a:avLst/>
          </a:prstGeom>
          <a:noFill/>
          <a:ln>
            <a:noFill/>
          </a:ln>
        </p:spPr>
        <p:txBody>
          <a:bodyPr anchorCtr="0" anchor="t" bIns="0" lIns="0" spcFirstLastPara="1" rIns="0" wrap="square" tIns="0">
            <a:spAutoFit/>
          </a:bodyPr>
          <a:lstStyle/>
          <a:p>
            <a:pPr indent="0" lvl="0" marL="0" marR="0" rtl="0" algn="ctr">
              <a:lnSpc>
                <a:spcPct val="140026"/>
              </a:lnSpc>
              <a:spcBef>
                <a:spcPts val="0"/>
              </a:spcBef>
              <a:spcAft>
                <a:spcPts val="0"/>
              </a:spcAft>
              <a:buNone/>
            </a:pPr>
            <a:r>
              <a:rPr b="1" lang="en-US" sz="1499">
                <a:solidFill>
                  <a:srgbClr val="FFFFFF"/>
                </a:solidFill>
                <a:latin typeface="Manrope"/>
                <a:ea typeface="Manrope"/>
                <a:cs typeface="Manrope"/>
                <a:sym typeface="Manrope"/>
              </a:rPr>
              <a:t>Where permitted, we are delighted to welcome spectators to attend IAPS events.</a:t>
            </a:r>
            <a:endParaRPr/>
          </a:p>
          <a:p>
            <a:pPr indent="0" lvl="0" marL="0" marR="0" rtl="0" algn="ctr">
              <a:lnSpc>
                <a:spcPct val="93395"/>
              </a:lnSpc>
              <a:spcBef>
                <a:spcPts val="0"/>
              </a:spcBef>
              <a:spcAft>
                <a:spcPts val="0"/>
              </a:spcAft>
              <a:buNone/>
            </a:pPr>
            <a:r>
              <a:t/>
            </a:r>
            <a:endParaRPr b="1" sz="1499">
              <a:solidFill>
                <a:srgbClr val="FFFFFF"/>
              </a:solidFill>
              <a:latin typeface="Manrope"/>
              <a:ea typeface="Manrope"/>
              <a:cs typeface="Manrope"/>
              <a:sym typeface="Manrope"/>
            </a:endParaRPr>
          </a:p>
          <a:p>
            <a:pPr indent="0" lvl="0" marL="0" marR="0" rtl="0" algn="ctr">
              <a:lnSpc>
                <a:spcPct val="140026"/>
              </a:lnSpc>
              <a:spcBef>
                <a:spcPts val="0"/>
              </a:spcBef>
              <a:spcAft>
                <a:spcPts val="0"/>
              </a:spcAft>
              <a:buNone/>
            </a:pPr>
            <a:r>
              <a:rPr b="1" lang="en-US" sz="1499">
                <a:solidFill>
                  <a:srgbClr val="8CCDB4"/>
                </a:solidFill>
                <a:latin typeface="Manrope"/>
                <a:ea typeface="Manrope"/>
                <a:cs typeface="Manrope"/>
                <a:sym typeface="Manrope"/>
              </a:rPr>
              <a:t>As a spectator/parent you have a responsibility to:</a:t>
            </a:r>
            <a:endParaRPr/>
          </a:p>
        </p:txBody>
      </p:sp>
      <p:grpSp>
        <p:nvGrpSpPr>
          <p:cNvPr id="191" name="Google Shape;191;p4"/>
          <p:cNvGrpSpPr/>
          <p:nvPr/>
        </p:nvGrpSpPr>
        <p:grpSpPr>
          <a:xfrm>
            <a:off x="218535" y="-41631"/>
            <a:ext cx="7084830" cy="1133712"/>
            <a:chOff x="0" y="-57150"/>
            <a:chExt cx="2539043" cy="406297"/>
          </a:xfrm>
        </p:grpSpPr>
        <p:sp>
          <p:nvSpPr>
            <p:cNvPr id="192" name="Google Shape;192;p4"/>
            <p:cNvSpPr/>
            <p:nvPr/>
          </p:nvSpPr>
          <p:spPr>
            <a:xfrm>
              <a:off x="0" y="0"/>
              <a:ext cx="2539043" cy="349147"/>
            </a:xfrm>
            <a:custGeom>
              <a:rect b="b" l="l" r="r" t="t"/>
              <a:pathLst>
                <a:path extrusionOk="0" h="349147" w="2539043">
                  <a:moveTo>
                    <a:pt x="40432" y="0"/>
                  </a:moveTo>
                  <a:lnTo>
                    <a:pt x="2498611" y="0"/>
                  </a:lnTo>
                  <a:cubicBezTo>
                    <a:pt x="2509335" y="0"/>
                    <a:pt x="2519618" y="4260"/>
                    <a:pt x="2527201" y="11842"/>
                  </a:cubicBezTo>
                  <a:cubicBezTo>
                    <a:pt x="2534783" y="19425"/>
                    <a:pt x="2539043" y="29708"/>
                    <a:pt x="2539043" y="40432"/>
                  </a:cubicBezTo>
                  <a:lnTo>
                    <a:pt x="2539043" y="308715"/>
                  </a:lnTo>
                  <a:cubicBezTo>
                    <a:pt x="2539043" y="319438"/>
                    <a:pt x="2534783" y="329722"/>
                    <a:pt x="2527201" y="337305"/>
                  </a:cubicBezTo>
                  <a:cubicBezTo>
                    <a:pt x="2519618" y="344887"/>
                    <a:pt x="2509335" y="349147"/>
                    <a:pt x="2498611" y="349147"/>
                  </a:cubicBezTo>
                  <a:lnTo>
                    <a:pt x="40432" y="349147"/>
                  </a:lnTo>
                  <a:cubicBezTo>
                    <a:pt x="29708" y="349147"/>
                    <a:pt x="19425" y="344887"/>
                    <a:pt x="11842" y="337305"/>
                  </a:cubicBezTo>
                  <a:cubicBezTo>
                    <a:pt x="4260" y="329722"/>
                    <a:pt x="0" y="319438"/>
                    <a:pt x="0" y="308715"/>
                  </a:cubicBezTo>
                  <a:lnTo>
                    <a:pt x="0" y="40432"/>
                  </a:lnTo>
                  <a:cubicBezTo>
                    <a:pt x="0" y="29708"/>
                    <a:pt x="4260" y="19425"/>
                    <a:pt x="11842" y="11842"/>
                  </a:cubicBezTo>
                  <a:cubicBezTo>
                    <a:pt x="19425" y="4260"/>
                    <a:pt x="29708" y="0"/>
                    <a:pt x="4043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4"/>
            <p:cNvSpPr txBox="1"/>
            <p:nvPr/>
          </p:nvSpPr>
          <p:spPr>
            <a:xfrm>
              <a:off x="0" y="-57150"/>
              <a:ext cx="2539043" cy="406297"/>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None/>
              </a:pPr>
              <a:r>
                <a:rPr lang="en-US" sz="2999">
                  <a:solidFill>
                    <a:srgbClr val="503163"/>
                  </a:solidFill>
                  <a:latin typeface="Manrope"/>
                  <a:ea typeface="Manrope"/>
                  <a:cs typeface="Manrope"/>
                  <a:sym typeface="Manrope"/>
                </a:rPr>
                <a:t>CODE OF CONDUCT FOR SPECTATORS</a:t>
              </a:r>
              <a:endParaRPr/>
            </a:p>
          </p:txBody>
        </p:sp>
      </p:grpSp>
      <p:sp>
        <p:nvSpPr>
          <p:cNvPr id="194" name="Google Shape;194;p4"/>
          <p:cNvSpPr txBox="1"/>
          <p:nvPr/>
        </p:nvSpPr>
        <p:spPr>
          <a:xfrm>
            <a:off x="67349" y="8786607"/>
            <a:ext cx="7387202" cy="1389411"/>
          </a:xfrm>
          <a:prstGeom prst="rect">
            <a:avLst/>
          </a:prstGeom>
          <a:noFill/>
          <a:ln>
            <a:noFill/>
          </a:ln>
        </p:spPr>
        <p:txBody>
          <a:bodyPr anchorCtr="0" anchor="t" bIns="0" lIns="0" spcFirstLastPara="1" rIns="0" wrap="square" tIns="0">
            <a:spAutoFit/>
          </a:bodyPr>
          <a:lstStyle/>
          <a:p>
            <a:pPr indent="0" lvl="0" marL="0" marR="0" rtl="0" algn="ctr">
              <a:lnSpc>
                <a:spcPct val="91277"/>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91277"/>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40068"/>
              </a:lnSpc>
              <a:spcBef>
                <a:spcPts val="0"/>
              </a:spcBef>
              <a:spcAft>
                <a:spcPts val="0"/>
              </a:spcAft>
              <a:buNone/>
            </a:pPr>
            <a:r>
              <a:rPr lang="en-US" sz="1173">
                <a:solidFill>
                  <a:srgbClr val="FFFFFF"/>
                </a:solidFill>
                <a:latin typeface="Manrope"/>
                <a:ea typeface="Manrope"/>
                <a:cs typeface="Manrope"/>
                <a:sym typeface="Manrope"/>
              </a:rPr>
              <a:t>IAPS wants all competitions to run without any negative incidents. Excitement and emotions can run high at events, not least amongst the supporters. Unpleasant and inappropriate behaviour is very rarely seen but you should be aware that IAPS retains the right to ask you to leave the event if you fail to comply with the code of conduct.</a:t>
            </a:r>
            <a:endParaRPr/>
          </a:p>
          <a:p>
            <a:pPr indent="0" lvl="0" marL="0" marR="0" rtl="0" algn="ctr">
              <a:lnSpc>
                <a:spcPct val="140068"/>
              </a:lnSpc>
              <a:spcBef>
                <a:spcPts val="0"/>
              </a:spcBef>
              <a:spcAft>
                <a:spcPts val="0"/>
              </a:spcAft>
              <a:buNone/>
            </a:pPr>
            <a:r>
              <a:t/>
            </a:r>
            <a:endParaRPr sz="1173">
              <a:solidFill>
                <a:srgbClr val="FFFFFF"/>
              </a:solidFill>
              <a:latin typeface="Manrope"/>
              <a:ea typeface="Manrope"/>
              <a:cs typeface="Manrope"/>
              <a:sym typeface="Manrop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3163"/>
        </a:solidFill>
      </p:bgPr>
    </p:bg>
    <p:spTree>
      <p:nvGrpSpPr>
        <p:cNvPr id="198" name="Shape 198"/>
        <p:cNvGrpSpPr/>
        <p:nvPr/>
      </p:nvGrpSpPr>
      <p:grpSpPr>
        <a:xfrm>
          <a:off x="0" y="0"/>
          <a:ext cx="0" cy="0"/>
          <a:chOff x="0" y="0"/>
          <a:chExt cx="0" cy="0"/>
        </a:xfrm>
      </p:grpSpPr>
      <p:sp>
        <p:nvSpPr>
          <p:cNvPr id="199" name="Google Shape;199;p5"/>
          <p:cNvSpPr/>
          <p:nvPr/>
        </p:nvSpPr>
        <p:spPr>
          <a:xfrm>
            <a:off x="-1573614" y="3624958"/>
            <a:ext cx="10707228" cy="3442084"/>
          </a:xfrm>
          <a:custGeom>
            <a:rect b="b" l="l" r="r" t="t"/>
            <a:pathLst>
              <a:path extrusionOk="0" h="3442084" w="10707228">
                <a:moveTo>
                  <a:pt x="0" y="0"/>
                </a:moveTo>
                <a:lnTo>
                  <a:pt x="10707228" y="0"/>
                </a:lnTo>
                <a:lnTo>
                  <a:pt x="10707228" y="3442084"/>
                </a:lnTo>
                <a:lnTo>
                  <a:pt x="0" y="3442084"/>
                </a:lnTo>
                <a:lnTo>
                  <a:pt x="0" y="0"/>
                </a:lnTo>
                <a:close/>
              </a:path>
            </a:pathLst>
          </a:custGeom>
          <a:blipFill rotWithShape="1">
            <a:blip r:embed="rId3">
              <a:alphaModFix amt="5000"/>
            </a:blip>
            <a:stretch>
              <a:fillRect b="-29225" l="0" r="0" t="-2036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5"/>
          <p:cNvSpPr/>
          <p:nvPr/>
        </p:nvSpPr>
        <p:spPr>
          <a:xfrm>
            <a:off x="-1481992" y="-70293"/>
            <a:ext cx="10707228" cy="3442084"/>
          </a:xfrm>
          <a:custGeom>
            <a:rect b="b" l="l" r="r" t="t"/>
            <a:pathLst>
              <a:path extrusionOk="0" h="3442084" w="10707228">
                <a:moveTo>
                  <a:pt x="0" y="0"/>
                </a:moveTo>
                <a:lnTo>
                  <a:pt x="10707228" y="0"/>
                </a:lnTo>
                <a:lnTo>
                  <a:pt x="10707228" y="3442083"/>
                </a:lnTo>
                <a:lnTo>
                  <a:pt x="0" y="3442083"/>
                </a:lnTo>
                <a:lnTo>
                  <a:pt x="0" y="0"/>
                </a:lnTo>
                <a:close/>
              </a:path>
            </a:pathLst>
          </a:custGeom>
          <a:blipFill rotWithShape="1">
            <a:blip r:embed="rId3">
              <a:alphaModFix amt="5000"/>
            </a:blip>
            <a:stretch>
              <a:fillRect b="-29225" l="0" r="0" t="-2036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5"/>
          <p:cNvSpPr txBox="1"/>
          <p:nvPr/>
        </p:nvSpPr>
        <p:spPr>
          <a:xfrm>
            <a:off x="304066" y="1622174"/>
            <a:ext cx="6951869" cy="4345613"/>
          </a:xfrm>
          <a:prstGeom prst="rect">
            <a:avLst/>
          </a:prstGeom>
          <a:noFill/>
          <a:ln>
            <a:noFill/>
          </a:ln>
        </p:spPr>
        <p:txBody>
          <a:bodyPr anchorCtr="0" anchor="t" bIns="0" lIns="0" spcFirstLastPara="1" rIns="0" wrap="square" tIns="0">
            <a:spAutoFit/>
          </a:bodyPr>
          <a:lstStyle/>
          <a:p>
            <a:pPr indent="0" lvl="0" marL="0" marR="0" rtl="0" algn="ctr">
              <a:lnSpc>
                <a:spcPct val="140054"/>
              </a:lnSpc>
              <a:spcBef>
                <a:spcPts val="0"/>
              </a:spcBef>
              <a:spcAft>
                <a:spcPts val="0"/>
              </a:spcAft>
              <a:buNone/>
            </a:pPr>
            <a:r>
              <a:rPr lang="en-US" sz="1463">
                <a:solidFill>
                  <a:srgbClr val="FFFFFF"/>
                </a:solidFill>
                <a:latin typeface="Manrope"/>
                <a:ea typeface="Manrope"/>
                <a:cs typeface="Manrope"/>
                <a:sym typeface="Manrope"/>
              </a:rPr>
              <a:t>IAPS believes that the welfare and wellbeing of all children (young people under the age of 18) and adults at risk attending an IAPS event is of the highest conern. All such persons have the right to safety and protection and any suspicions,concerns or allegations of harm will be taken seriously and will be dealt with swiftly and appropriately.</a:t>
            </a:r>
            <a:endParaRPr/>
          </a:p>
          <a:p>
            <a:pPr indent="0" lvl="0" marL="0" marR="0" rtl="0" algn="ctr">
              <a:lnSpc>
                <a:spcPct val="140054"/>
              </a:lnSpc>
              <a:spcBef>
                <a:spcPts val="0"/>
              </a:spcBef>
              <a:spcAft>
                <a:spcPts val="0"/>
              </a:spcAft>
              <a:buNone/>
            </a:pPr>
            <a:r>
              <a:t/>
            </a:r>
            <a:endParaRPr sz="1463">
              <a:solidFill>
                <a:srgbClr val="FFFFFF"/>
              </a:solidFill>
              <a:latin typeface="Manrope"/>
              <a:ea typeface="Manrope"/>
              <a:cs typeface="Manrope"/>
              <a:sym typeface="Manrope"/>
            </a:endParaRPr>
          </a:p>
          <a:p>
            <a:pPr indent="0" lvl="0" marL="0" marR="0" rtl="0" algn="ctr">
              <a:lnSpc>
                <a:spcPct val="140054"/>
              </a:lnSpc>
              <a:spcBef>
                <a:spcPts val="0"/>
              </a:spcBef>
              <a:spcAft>
                <a:spcPts val="0"/>
              </a:spcAft>
              <a:buNone/>
            </a:pPr>
            <a:r>
              <a:rPr lang="en-US" sz="1463">
                <a:solidFill>
                  <a:srgbClr val="FFFFFF"/>
                </a:solidFill>
                <a:latin typeface="Manrope"/>
                <a:ea typeface="Manrope"/>
                <a:cs typeface="Manrope"/>
                <a:sym typeface="Manrope"/>
              </a:rPr>
              <a:t>IAPS expects all adults who are engaged with the delivery of sports events to fully comply with safeguarding procedures as laid out in the IAPS Safeguarding Policy and Procedures, and the KCSiE document. These are available on our </a:t>
            </a:r>
            <a:r>
              <a:rPr lang="en-US" sz="1463" u="sng">
                <a:solidFill>
                  <a:srgbClr val="8CCDB4"/>
                </a:solidFill>
                <a:latin typeface="Manrope"/>
                <a:ea typeface="Manrope"/>
                <a:cs typeface="Manrope"/>
                <a:sym typeface="Manrope"/>
                <a:hlinkClick r:id="rId4">
                  <a:extLst>
                    <a:ext uri="{A12FA001-AC4F-418D-AE19-62706E023703}">
                      <ahyp:hlinkClr val="tx"/>
                    </a:ext>
                  </a:extLst>
                </a:hlinkClick>
              </a:rPr>
              <a:t>website</a:t>
            </a:r>
            <a:r>
              <a:rPr lang="en-US" sz="1463">
                <a:solidFill>
                  <a:srgbClr val="FFFFFF"/>
                </a:solidFill>
                <a:latin typeface="Manrope"/>
                <a:ea typeface="Manrope"/>
                <a:cs typeface="Manrope"/>
                <a:sym typeface="Manrope"/>
              </a:rPr>
              <a:t>.</a:t>
            </a:r>
            <a:endParaRPr/>
          </a:p>
          <a:p>
            <a:pPr indent="0" lvl="0" marL="0" marR="0" rtl="0" algn="ctr">
              <a:lnSpc>
                <a:spcPct val="140054"/>
              </a:lnSpc>
              <a:spcBef>
                <a:spcPts val="0"/>
              </a:spcBef>
              <a:spcAft>
                <a:spcPts val="0"/>
              </a:spcAft>
              <a:buNone/>
            </a:pPr>
            <a:r>
              <a:t/>
            </a:r>
            <a:endParaRPr sz="1463">
              <a:solidFill>
                <a:srgbClr val="FFFFFF"/>
              </a:solidFill>
              <a:latin typeface="Manrope"/>
              <a:ea typeface="Manrope"/>
              <a:cs typeface="Manrope"/>
              <a:sym typeface="Manrope"/>
            </a:endParaRPr>
          </a:p>
          <a:p>
            <a:pPr indent="0" lvl="0" marL="0" marR="0" rtl="0" algn="ctr">
              <a:lnSpc>
                <a:spcPct val="140054"/>
              </a:lnSpc>
              <a:spcBef>
                <a:spcPts val="0"/>
              </a:spcBef>
              <a:spcAft>
                <a:spcPts val="0"/>
              </a:spcAft>
              <a:buNone/>
            </a:pPr>
            <a:r>
              <a:rPr lang="en-US" sz="1463">
                <a:solidFill>
                  <a:srgbClr val="FFFFFF"/>
                </a:solidFill>
                <a:latin typeface="Manrope"/>
                <a:ea typeface="Manrope"/>
                <a:cs typeface="Manrope"/>
                <a:sym typeface="Manrope"/>
              </a:rPr>
              <a:t>IAPS expects all coaches present to be DBS checked and have received relevant safeguarding training at their school/club.</a:t>
            </a:r>
            <a:endParaRPr/>
          </a:p>
          <a:p>
            <a:pPr indent="0" lvl="0" marL="0" marR="0" rtl="0" algn="ctr">
              <a:lnSpc>
                <a:spcPct val="140054"/>
              </a:lnSpc>
              <a:spcBef>
                <a:spcPts val="0"/>
              </a:spcBef>
              <a:spcAft>
                <a:spcPts val="0"/>
              </a:spcAft>
              <a:buNone/>
            </a:pPr>
            <a:r>
              <a:t/>
            </a:r>
            <a:endParaRPr sz="1463">
              <a:solidFill>
                <a:srgbClr val="FFFFFF"/>
              </a:solidFill>
              <a:latin typeface="Manrope"/>
              <a:ea typeface="Manrope"/>
              <a:cs typeface="Manrope"/>
              <a:sym typeface="Manrope"/>
            </a:endParaRPr>
          </a:p>
          <a:p>
            <a:pPr indent="0" lvl="0" marL="0" marR="0" rtl="0" algn="ctr">
              <a:lnSpc>
                <a:spcPct val="140054"/>
              </a:lnSpc>
              <a:spcBef>
                <a:spcPts val="0"/>
              </a:spcBef>
              <a:spcAft>
                <a:spcPts val="0"/>
              </a:spcAft>
              <a:buNone/>
            </a:pPr>
            <a:r>
              <a:rPr lang="en-US" sz="1463">
                <a:solidFill>
                  <a:srgbClr val="FFFFFF"/>
                </a:solidFill>
                <a:latin typeface="Manrope"/>
                <a:ea typeface="Manrope"/>
                <a:cs typeface="Manrope"/>
                <a:sym typeface="Manrope"/>
              </a:rPr>
              <a:t>IAPS expects that all adults attending events have read the IAPS code of conduct, photo policy and anti-bullying policy. These are available to read and download from our </a:t>
            </a:r>
            <a:r>
              <a:rPr lang="en-US" sz="1463" u="sng">
                <a:solidFill>
                  <a:srgbClr val="8CCDB4"/>
                </a:solidFill>
                <a:latin typeface="Manrope"/>
                <a:ea typeface="Manrope"/>
                <a:cs typeface="Manrope"/>
                <a:sym typeface="Manrope"/>
                <a:hlinkClick r:id="rId5">
                  <a:extLst>
                    <a:ext uri="{A12FA001-AC4F-418D-AE19-62706E023703}">
                      <ahyp:hlinkClr val="tx"/>
                    </a:ext>
                  </a:extLst>
                </a:hlinkClick>
              </a:rPr>
              <a:t>website</a:t>
            </a:r>
            <a:r>
              <a:rPr lang="en-US" sz="1463">
                <a:solidFill>
                  <a:srgbClr val="FFFFFF"/>
                </a:solidFill>
                <a:latin typeface="Manrope"/>
                <a:ea typeface="Manrope"/>
                <a:cs typeface="Manrope"/>
                <a:sym typeface="Manrope"/>
              </a:rPr>
              <a:t>.</a:t>
            </a:r>
            <a:endParaRPr/>
          </a:p>
          <a:p>
            <a:pPr indent="0" lvl="0" marL="0" marR="0" rtl="0" algn="ctr">
              <a:lnSpc>
                <a:spcPct val="140054"/>
              </a:lnSpc>
              <a:spcBef>
                <a:spcPts val="0"/>
              </a:spcBef>
              <a:spcAft>
                <a:spcPts val="0"/>
              </a:spcAft>
              <a:buNone/>
            </a:pPr>
            <a:r>
              <a:t/>
            </a:r>
            <a:endParaRPr sz="1463">
              <a:solidFill>
                <a:srgbClr val="FFFFFF"/>
              </a:solidFill>
              <a:latin typeface="Manrope"/>
              <a:ea typeface="Manrope"/>
              <a:cs typeface="Manrope"/>
              <a:sym typeface="Manrope"/>
            </a:endParaRPr>
          </a:p>
          <a:p>
            <a:pPr indent="0" lvl="0" marL="0" marR="0" rtl="0" algn="ctr">
              <a:lnSpc>
                <a:spcPct val="140054"/>
              </a:lnSpc>
              <a:spcBef>
                <a:spcPts val="0"/>
              </a:spcBef>
              <a:spcAft>
                <a:spcPts val="0"/>
              </a:spcAft>
              <a:buNone/>
            </a:pPr>
            <a:r>
              <a:rPr lang="en-US" sz="1463">
                <a:solidFill>
                  <a:srgbClr val="FFFFFF"/>
                </a:solidFill>
                <a:latin typeface="Manrope"/>
                <a:ea typeface="Manrope"/>
                <a:cs typeface="Manrope"/>
                <a:sym typeface="Manrope"/>
              </a:rPr>
              <a:t>If you have any safeguarding concerns today, please don’t hesitate to speak to Emily Nunan, Mike Kershaw or a member of the organising team.</a:t>
            </a:r>
            <a:endParaRPr/>
          </a:p>
        </p:txBody>
      </p:sp>
      <p:sp>
        <p:nvSpPr>
          <p:cNvPr id="202" name="Google Shape;202;p5"/>
          <p:cNvSpPr/>
          <p:nvPr/>
        </p:nvSpPr>
        <p:spPr>
          <a:xfrm>
            <a:off x="-1573614" y="6766480"/>
            <a:ext cx="10707228" cy="3442084"/>
          </a:xfrm>
          <a:custGeom>
            <a:rect b="b" l="l" r="r" t="t"/>
            <a:pathLst>
              <a:path extrusionOk="0" h="3442084" w="10707228">
                <a:moveTo>
                  <a:pt x="0" y="0"/>
                </a:moveTo>
                <a:lnTo>
                  <a:pt x="10707228" y="0"/>
                </a:lnTo>
                <a:lnTo>
                  <a:pt x="10707228" y="3442084"/>
                </a:lnTo>
                <a:lnTo>
                  <a:pt x="0" y="3442084"/>
                </a:lnTo>
                <a:lnTo>
                  <a:pt x="0" y="0"/>
                </a:lnTo>
                <a:close/>
              </a:path>
            </a:pathLst>
          </a:custGeom>
          <a:blipFill rotWithShape="1">
            <a:blip r:embed="rId3">
              <a:alphaModFix amt="5000"/>
            </a:blip>
            <a:stretch>
              <a:fillRect b="-29225" l="0" r="0" t="-2036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5"/>
          <p:cNvSpPr txBox="1"/>
          <p:nvPr/>
        </p:nvSpPr>
        <p:spPr>
          <a:xfrm>
            <a:off x="642477" y="6724983"/>
            <a:ext cx="3441204" cy="1092835"/>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lang="en-US" sz="1599">
                <a:solidFill>
                  <a:srgbClr val="8CCDB4"/>
                </a:solidFill>
                <a:latin typeface="Manrope"/>
                <a:ea typeface="Manrope"/>
                <a:cs typeface="Manrope"/>
                <a:sym typeface="Manrope"/>
              </a:rPr>
              <a:t>Emily Nunan</a:t>
            </a:r>
            <a:endParaRPr/>
          </a:p>
          <a:p>
            <a:pPr indent="0" lvl="0" marL="0" marR="0" rtl="0" algn="ctr">
              <a:lnSpc>
                <a:spcPct val="140025"/>
              </a:lnSpc>
              <a:spcBef>
                <a:spcPts val="0"/>
              </a:spcBef>
              <a:spcAft>
                <a:spcPts val="0"/>
              </a:spcAft>
              <a:buNone/>
            </a:pPr>
            <a:r>
              <a:rPr lang="en-US" sz="1599">
                <a:solidFill>
                  <a:srgbClr val="FFFFFF"/>
                </a:solidFill>
                <a:latin typeface="Manrope"/>
                <a:ea typeface="Manrope"/>
                <a:cs typeface="Manrope"/>
                <a:sym typeface="Manrope"/>
              </a:rPr>
              <a:t>Head of Sport and Pupil Experience</a:t>
            </a:r>
            <a:endParaRPr/>
          </a:p>
          <a:p>
            <a:pPr indent="0" lvl="0" marL="0" marR="0" rtl="0" algn="ctr">
              <a:lnSpc>
                <a:spcPct val="140025"/>
              </a:lnSpc>
              <a:spcBef>
                <a:spcPts val="0"/>
              </a:spcBef>
              <a:spcAft>
                <a:spcPts val="0"/>
              </a:spcAft>
              <a:buNone/>
            </a:pPr>
            <a:r>
              <a:rPr lang="en-US" sz="1599">
                <a:solidFill>
                  <a:srgbClr val="FFFFFF"/>
                </a:solidFill>
                <a:latin typeface="Manrope"/>
                <a:ea typeface="Manrope"/>
                <a:cs typeface="Manrope"/>
                <a:sym typeface="Manrope"/>
              </a:rPr>
              <a:t>egn@iaps.uk</a:t>
            </a:r>
            <a:endParaRPr/>
          </a:p>
          <a:p>
            <a:pPr indent="0" lvl="0" marL="0" marR="0" rtl="0" algn="ctr">
              <a:lnSpc>
                <a:spcPct val="140025"/>
              </a:lnSpc>
              <a:spcBef>
                <a:spcPts val="0"/>
              </a:spcBef>
              <a:spcAft>
                <a:spcPts val="0"/>
              </a:spcAft>
              <a:buNone/>
            </a:pPr>
            <a:r>
              <a:rPr b="1" lang="en-US" sz="1599">
                <a:solidFill>
                  <a:srgbClr val="FFFFFF"/>
                </a:solidFill>
                <a:latin typeface="Manrope"/>
                <a:ea typeface="Manrope"/>
                <a:cs typeface="Manrope"/>
                <a:sym typeface="Manrope"/>
              </a:rPr>
              <a:t>Designated safeguarding officer</a:t>
            </a:r>
            <a:endParaRPr/>
          </a:p>
        </p:txBody>
      </p:sp>
      <p:sp>
        <p:nvSpPr>
          <p:cNvPr id="204" name="Google Shape;204;p5"/>
          <p:cNvSpPr txBox="1"/>
          <p:nvPr/>
        </p:nvSpPr>
        <p:spPr>
          <a:xfrm>
            <a:off x="570547" y="8463262"/>
            <a:ext cx="3585064" cy="1092835"/>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lang="en-US" sz="1599">
                <a:solidFill>
                  <a:srgbClr val="8CCDB4"/>
                </a:solidFill>
                <a:latin typeface="Manrope"/>
                <a:ea typeface="Manrope"/>
                <a:cs typeface="Manrope"/>
                <a:sym typeface="Manrope"/>
              </a:rPr>
              <a:t>Mike Kershaw</a:t>
            </a:r>
            <a:endParaRPr/>
          </a:p>
          <a:p>
            <a:pPr indent="0" lvl="0" marL="0" marR="0" rtl="0" algn="ctr">
              <a:lnSpc>
                <a:spcPct val="140025"/>
              </a:lnSpc>
              <a:spcBef>
                <a:spcPts val="0"/>
              </a:spcBef>
              <a:spcAft>
                <a:spcPts val="0"/>
              </a:spcAft>
              <a:buNone/>
            </a:pPr>
            <a:r>
              <a:rPr lang="en-US" sz="1599">
                <a:solidFill>
                  <a:srgbClr val="FFFFFF"/>
                </a:solidFill>
                <a:latin typeface="Manrope"/>
                <a:ea typeface="Manrope"/>
                <a:cs typeface="Manrope"/>
                <a:sym typeface="Manrope"/>
              </a:rPr>
              <a:t>Sport and Pupil Experience Manager</a:t>
            </a:r>
            <a:endParaRPr/>
          </a:p>
          <a:p>
            <a:pPr indent="0" lvl="0" marL="0" marR="0" rtl="0" algn="ctr">
              <a:lnSpc>
                <a:spcPct val="140025"/>
              </a:lnSpc>
              <a:spcBef>
                <a:spcPts val="0"/>
              </a:spcBef>
              <a:spcAft>
                <a:spcPts val="0"/>
              </a:spcAft>
              <a:buNone/>
            </a:pPr>
            <a:r>
              <a:rPr lang="en-US" sz="1599">
                <a:solidFill>
                  <a:srgbClr val="FFFFFF"/>
                </a:solidFill>
                <a:latin typeface="Manrope"/>
                <a:ea typeface="Manrope"/>
                <a:cs typeface="Manrope"/>
                <a:sym typeface="Manrope"/>
              </a:rPr>
              <a:t>mjk@iaps.uk</a:t>
            </a:r>
            <a:endParaRPr/>
          </a:p>
          <a:p>
            <a:pPr indent="0" lvl="0" marL="0" marR="0" rtl="0" algn="ctr">
              <a:lnSpc>
                <a:spcPct val="140025"/>
              </a:lnSpc>
              <a:spcBef>
                <a:spcPts val="0"/>
              </a:spcBef>
              <a:spcAft>
                <a:spcPts val="0"/>
              </a:spcAft>
              <a:buNone/>
            </a:pPr>
            <a:r>
              <a:rPr b="1" lang="en-US" sz="1599">
                <a:solidFill>
                  <a:srgbClr val="FFFFFF"/>
                </a:solidFill>
                <a:latin typeface="Manrope"/>
                <a:ea typeface="Manrope"/>
                <a:cs typeface="Manrope"/>
                <a:sym typeface="Manrope"/>
              </a:rPr>
              <a:t>Deputy safeguarding officer</a:t>
            </a:r>
            <a:endParaRPr/>
          </a:p>
        </p:txBody>
      </p:sp>
      <p:sp>
        <p:nvSpPr>
          <p:cNvPr id="205" name="Google Shape;205;p5"/>
          <p:cNvSpPr/>
          <p:nvPr/>
        </p:nvSpPr>
        <p:spPr>
          <a:xfrm>
            <a:off x="4496649" y="6789068"/>
            <a:ext cx="2825766" cy="2825766"/>
          </a:xfrm>
          <a:custGeom>
            <a:rect b="b" l="l" r="r" t="t"/>
            <a:pathLst>
              <a:path extrusionOk="0" h="3282950" w="3282950">
                <a:moveTo>
                  <a:pt x="0" y="0"/>
                </a:moveTo>
                <a:lnTo>
                  <a:pt x="2532380" y="0"/>
                </a:lnTo>
                <a:cubicBezTo>
                  <a:pt x="2946400" y="0"/>
                  <a:pt x="3282950" y="336550"/>
                  <a:pt x="3282950" y="750570"/>
                </a:cubicBezTo>
                <a:lnTo>
                  <a:pt x="3282950" y="3282950"/>
                </a:lnTo>
                <a:lnTo>
                  <a:pt x="0" y="3282950"/>
                </a:lnTo>
                <a:lnTo>
                  <a:pt x="0" y="0"/>
                </a:lnTo>
                <a:close/>
              </a:path>
            </a:pathLst>
          </a:custGeom>
          <a:blipFill rotWithShape="1">
            <a:blip r:embed="rId6">
              <a:alphaModFix/>
            </a:blip>
            <a:stretch>
              <a:fillRect b="0" l="-30318" r="-3031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6" name="Google Shape;206;p5"/>
          <p:cNvGrpSpPr/>
          <p:nvPr/>
        </p:nvGrpSpPr>
        <p:grpSpPr>
          <a:xfrm>
            <a:off x="0" y="10019642"/>
            <a:ext cx="7560000" cy="672358"/>
            <a:chOff x="0" y="-19050"/>
            <a:chExt cx="2709333" cy="240958"/>
          </a:xfrm>
        </p:grpSpPr>
        <p:sp>
          <p:nvSpPr>
            <p:cNvPr id="207" name="Google Shape;207;p5"/>
            <p:cNvSpPr/>
            <p:nvPr/>
          </p:nvSpPr>
          <p:spPr>
            <a:xfrm>
              <a:off x="0" y="0"/>
              <a:ext cx="2709333" cy="221908"/>
            </a:xfrm>
            <a:custGeom>
              <a:rect b="b" l="l" r="r" t="t"/>
              <a:pathLst>
                <a:path extrusionOk="0" h="221908" w="2709333">
                  <a:moveTo>
                    <a:pt x="0" y="0"/>
                  </a:moveTo>
                  <a:lnTo>
                    <a:pt x="2709333" y="0"/>
                  </a:lnTo>
                  <a:lnTo>
                    <a:pt x="2709333" y="221908"/>
                  </a:lnTo>
                  <a:lnTo>
                    <a:pt x="0" y="2219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5"/>
            <p:cNvSpPr txBox="1"/>
            <p:nvPr/>
          </p:nvSpPr>
          <p:spPr>
            <a:xfrm>
              <a:off x="0" y="-19050"/>
              <a:ext cx="2709333" cy="240958"/>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9" name="Google Shape;209;p5"/>
          <p:cNvSpPr/>
          <p:nvPr/>
        </p:nvSpPr>
        <p:spPr>
          <a:xfrm>
            <a:off x="-110260" y="10013672"/>
            <a:ext cx="2242818" cy="772327"/>
          </a:xfrm>
          <a:custGeom>
            <a:rect b="b" l="l" r="r" t="t"/>
            <a:pathLst>
              <a:path extrusionOk="0" h="772327" w="2242818">
                <a:moveTo>
                  <a:pt x="0" y="0"/>
                </a:moveTo>
                <a:lnTo>
                  <a:pt x="2242818" y="0"/>
                </a:lnTo>
                <a:lnTo>
                  <a:pt x="2242818" y="772327"/>
                </a:lnTo>
                <a:lnTo>
                  <a:pt x="0" y="77232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5"/>
          <p:cNvSpPr/>
          <p:nvPr/>
        </p:nvSpPr>
        <p:spPr>
          <a:xfrm>
            <a:off x="1654956" y="10005855"/>
            <a:ext cx="2386023" cy="821641"/>
          </a:xfrm>
          <a:custGeom>
            <a:rect b="b" l="l" r="r" t="t"/>
            <a:pathLst>
              <a:path extrusionOk="0" h="821641" w="2386023">
                <a:moveTo>
                  <a:pt x="0" y="0"/>
                </a:moveTo>
                <a:lnTo>
                  <a:pt x="2386022" y="0"/>
                </a:lnTo>
                <a:lnTo>
                  <a:pt x="2386022" y="821640"/>
                </a:lnTo>
                <a:lnTo>
                  <a:pt x="0" y="82164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5"/>
          <p:cNvSpPr/>
          <p:nvPr/>
        </p:nvSpPr>
        <p:spPr>
          <a:xfrm>
            <a:off x="3577330" y="10039533"/>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5"/>
          <p:cNvSpPr/>
          <p:nvPr/>
        </p:nvSpPr>
        <p:spPr>
          <a:xfrm>
            <a:off x="5420253" y="9998037"/>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3" name="Google Shape;213;p5"/>
          <p:cNvGrpSpPr/>
          <p:nvPr/>
        </p:nvGrpSpPr>
        <p:grpSpPr>
          <a:xfrm>
            <a:off x="237585" y="69361"/>
            <a:ext cx="7084830" cy="1133712"/>
            <a:chOff x="0" y="-57150"/>
            <a:chExt cx="2539043" cy="406297"/>
          </a:xfrm>
        </p:grpSpPr>
        <p:sp>
          <p:nvSpPr>
            <p:cNvPr id="214" name="Google Shape;214;p5"/>
            <p:cNvSpPr/>
            <p:nvPr/>
          </p:nvSpPr>
          <p:spPr>
            <a:xfrm>
              <a:off x="0" y="0"/>
              <a:ext cx="2539043" cy="349147"/>
            </a:xfrm>
            <a:custGeom>
              <a:rect b="b" l="l" r="r" t="t"/>
              <a:pathLst>
                <a:path extrusionOk="0" h="349147" w="2539043">
                  <a:moveTo>
                    <a:pt x="40432" y="0"/>
                  </a:moveTo>
                  <a:lnTo>
                    <a:pt x="2498611" y="0"/>
                  </a:lnTo>
                  <a:cubicBezTo>
                    <a:pt x="2509335" y="0"/>
                    <a:pt x="2519618" y="4260"/>
                    <a:pt x="2527201" y="11842"/>
                  </a:cubicBezTo>
                  <a:cubicBezTo>
                    <a:pt x="2534783" y="19425"/>
                    <a:pt x="2539043" y="29708"/>
                    <a:pt x="2539043" y="40432"/>
                  </a:cubicBezTo>
                  <a:lnTo>
                    <a:pt x="2539043" y="308715"/>
                  </a:lnTo>
                  <a:cubicBezTo>
                    <a:pt x="2539043" y="319438"/>
                    <a:pt x="2534783" y="329722"/>
                    <a:pt x="2527201" y="337305"/>
                  </a:cubicBezTo>
                  <a:cubicBezTo>
                    <a:pt x="2519618" y="344887"/>
                    <a:pt x="2509335" y="349147"/>
                    <a:pt x="2498611" y="349147"/>
                  </a:cubicBezTo>
                  <a:lnTo>
                    <a:pt x="40432" y="349147"/>
                  </a:lnTo>
                  <a:cubicBezTo>
                    <a:pt x="29708" y="349147"/>
                    <a:pt x="19425" y="344887"/>
                    <a:pt x="11842" y="337305"/>
                  </a:cubicBezTo>
                  <a:cubicBezTo>
                    <a:pt x="4260" y="329722"/>
                    <a:pt x="0" y="319438"/>
                    <a:pt x="0" y="308715"/>
                  </a:cubicBezTo>
                  <a:lnTo>
                    <a:pt x="0" y="40432"/>
                  </a:lnTo>
                  <a:cubicBezTo>
                    <a:pt x="0" y="29708"/>
                    <a:pt x="4260" y="19425"/>
                    <a:pt x="11842" y="11842"/>
                  </a:cubicBezTo>
                  <a:cubicBezTo>
                    <a:pt x="19425" y="4260"/>
                    <a:pt x="29708" y="0"/>
                    <a:pt x="4043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5"/>
            <p:cNvSpPr txBox="1"/>
            <p:nvPr/>
          </p:nvSpPr>
          <p:spPr>
            <a:xfrm>
              <a:off x="0" y="-57150"/>
              <a:ext cx="2539043" cy="406297"/>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None/>
              </a:pPr>
              <a:r>
                <a:rPr lang="en-US" sz="2999">
                  <a:solidFill>
                    <a:srgbClr val="503163"/>
                  </a:solidFill>
                  <a:latin typeface="Manrope"/>
                  <a:ea typeface="Manrope"/>
                  <a:cs typeface="Manrope"/>
                  <a:sym typeface="Manrope"/>
                </a:rPr>
                <a:t>SAFEGUARDING</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3163"/>
        </a:solidFill>
      </p:bgPr>
    </p:bg>
    <p:spTree>
      <p:nvGrpSpPr>
        <p:cNvPr id="219" name="Shape 219"/>
        <p:cNvGrpSpPr/>
        <p:nvPr/>
      </p:nvGrpSpPr>
      <p:grpSpPr>
        <a:xfrm>
          <a:off x="0" y="0"/>
          <a:ext cx="0" cy="0"/>
          <a:chOff x="0" y="0"/>
          <a:chExt cx="0" cy="0"/>
        </a:xfrm>
      </p:grpSpPr>
      <p:grpSp>
        <p:nvGrpSpPr>
          <p:cNvPr id="220" name="Google Shape;220;p6"/>
          <p:cNvGrpSpPr/>
          <p:nvPr/>
        </p:nvGrpSpPr>
        <p:grpSpPr>
          <a:xfrm>
            <a:off x="-19050" y="10019642"/>
            <a:ext cx="7560000" cy="672358"/>
            <a:chOff x="0" y="-19050"/>
            <a:chExt cx="2709333" cy="240958"/>
          </a:xfrm>
        </p:grpSpPr>
        <p:sp>
          <p:nvSpPr>
            <p:cNvPr id="221" name="Google Shape;221;p6"/>
            <p:cNvSpPr/>
            <p:nvPr/>
          </p:nvSpPr>
          <p:spPr>
            <a:xfrm>
              <a:off x="0" y="0"/>
              <a:ext cx="2709333" cy="221908"/>
            </a:xfrm>
            <a:custGeom>
              <a:rect b="b" l="l" r="r" t="t"/>
              <a:pathLst>
                <a:path extrusionOk="0" h="221908" w="2709333">
                  <a:moveTo>
                    <a:pt x="0" y="0"/>
                  </a:moveTo>
                  <a:lnTo>
                    <a:pt x="2709333" y="0"/>
                  </a:lnTo>
                  <a:lnTo>
                    <a:pt x="2709333" y="221908"/>
                  </a:lnTo>
                  <a:lnTo>
                    <a:pt x="0" y="2219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6"/>
            <p:cNvSpPr txBox="1"/>
            <p:nvPr/>
          </p:nvSpPr>
          <p:spPr>
            <a:xfrm>
              <a:off x="0" y="-19050"/>
              <a:ext cx="2709333" cy="240958"/>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3" name="Google Shape;223;p6"/>
          <p:cNvSpPr/>
          <p:nvPr/>
        </p:nvSpPr>
        <p:spPr>
          <a:xfrm>
            <a:off x="-110260" y="10013672"/>
            <a:ext cx="2242818" cy="772327"/>
          </a:xfrm>
          <a:custGeom>
            <a:rect b="b" l="l" r="r" t="t"/>
            <a:pathLst>
              <a:path extrusionOk="0" h="772327" w="2242818">
                <a:moveTo>
                  <a:pt x="0" y="0"/>
                </a:moveTo>
                <a:lnTo>
                  <a:pt x="2242818" y="0"/>
                </a:lnTo>
                <a:lnTo>
                  <a:pt x="2242818" y="772327"/>
                </a:lnTo>
                <a:lnTo>
                  <a:pt x="0" y="77232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6"/>
          <p:cNvSpPr/>
          <p:nvPr/>
        </p:nvSpPr>
        <p:spPr>
          <a:xfrm>
            <a:off x="1654956" y="10005855"/>
            <a:ext cx="2386023" cy="821641"/>
          </a:xfrm>
          <a:custGeom>
            <a:rect b="b" l="l" r="r" t="t"/>
            <a:pathLst>
              <a:path extrusionOk="0" h="821641" w="2386023">
                <a:moveTo>
                  <a:pt x="0" y="0"/>
                </a:moveTo>
                <a:lnTo>
                  <a:pt x="2386022" y="0"/>
                </a:lnTo>
                <a:lnTo>
                  <a:pt x="2386022" y="821640"/>
                </a:lnTo>
                <a:lnTo>
                  <a:pt x="0" y="82164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6"/>
          <p:cNvSpPr/>
          <p:nvPr/>
        </p:nvSpPr>
        <p:spPr>
          <a:xfrm>
            <a:off x="3577330" y="10039533"/>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6"/>
          <p:cNvSpPr/>
          <p:nvPr/>
        </p:nvSpPr>
        <p:spPr>
          <a:xfrm>
            <a:off x="5420253" y="9998037"/>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7" name="Google Shape;227;p6"/>
          <p:cNvGrpSpPr/>
          <p:nvPr/>
        </p:nvGrpSpPr>
        <p:grpSpPr>
          <a:xfrm>
            <a:off x="237585" y="69361"/>
            <a:ext cx="7084830" cy="1133712"/>
            <a:chOff x="0" y="-57150"/>
            <a:chExt cx="2539043" cy="406297"/>
          </a:xfrm>
        </p:grpSpPr>
        <p:sp>
          <p:nvSpPr>
            <p:cNvPr id="228" name="Google Shape;228;p6"/>
            <p:cNvSpPr/>
            <p:nvPr/>
          </p:nvSpPr>
          <p:spPr>
            <a:xfrm>
              <a:off x="0" y="0"/>
              <a:ext cx="2539043" cy="349147"/>
            </a:xfrm>
            <a:custGeom>
              <a:rect b="b" l="l" r="r" t="t"/>
              <a:pathLst>
                <a:path extrusionOk="0" h="349147" w="2539043">
                  <a:moveTo>
                    <a:pt x="40432" y="0"/>
                  </a:moveTo>
                  <a:lnTo>
                    <a:pt x="2498611" y="0"/>
                  </a:lnTo>
                  <a:cubicBezTo>
                    <a:pt x="2509335" y="0"/>
                    <a:pt x="2519618" y="4260"/>
                    <a:pt x="2527201" y="11842"/>
                  </a:cubicBezTo>
                  <a:cubicBezTo>
                    <a:pt x="2534783" y="19425"/>
                    <a:pt x="2539043" y="29708"/>
                    <a:pt x="2539043" y="40432"/>
                  </a:cubicBezTo>
                  <a:lnTo>
                    <a:pt x="2539043" y="308715"/>
                  </a:lnTo>
                  <a:cubicBezTo>
                    <a:pt x="2539043" y="319438"/>
                    <a:pt x="2534783" y="329722"/>
                    <a:pt x="2527201" y="337305"/>
                  </a:cubicBezTo>
                  <a:cubicBezTo>
                    <a:pt x="2519618" y="344887"/>
                    <a:pt x="2509335" y="349147"/>
                    <a:pt x="2498611" y="349147"/>
                  </a:cubicBezTo>
                  <a:lnTo>
                    <a:pt x="40432" y="349147"/>
                  </a:lnTo>
                  <a:cubicBezTo>
                    <a:pt x="29708" y="349147"/>
                    <a:pt x="19425" y="344887"/>
                    <a:pt x="11842" y="337305"/>
                  </a:cubicBezTo>
                  <a:cubicBezTo>
                    <a:pt x="4260" y="329722"/>
                    <a:pt x="0" y="319438"/>
                    <a:pt x="0" y="308715"/>
                  </a:cubicBezTo>
                  <a:lnTo>
                    <a:pt x="0" y="40432"/>
                  </a:lnTo>
                  <a:cubicBezTo>
                    <a:pt x="0" y="29708"/>
                    <a:pt x="4260" y="19425"/>
                    <a:pt x="11842" y="11842"/>
                  </a:cubicBezTo>
                  <a:cubicBezTo>
                    <a:pt x="19425" y="4260"/>
                    <a:pt x="29708" y="0"/>
                    <a:pt x="4043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6"/>
            <p:cNvSpPr txBox="1"/>
            <p:nvPr/>
          </p:nvSpPr>
          <p:spPr>
            <a:xfrm>
              <a:off x="0" y="-57150"/>
              <a:ext cx="2539043" cy="406297"/>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None/>
              </a:pPr>
              <a:r>
                <a:rPr lang="en-US" sz="2999">
                  <a:solidFill>
                    <a:srgbClr val="503163"/>
                  </a:solidFill>
                  <a:latin typeface="Manrope"/>
                  <a:ea typeface="Manrope"/>
                  <a:cs typeface="Manrope"/>
                  <a:sym typeface="Manrope"/>
                </a:rPr>
                <a:t>EVENT INFORMATION</a:t>
              </a:r>
              <a:endParaRPr/>
            </a:p>
          </p:txBody>
        </p:sp>
      </p:grpSp>
      <p:sp>
        <p:nvSpPr>
          <p:cNvPr id="230" name="Google Shape;230;p6"/>
          <p:cNvSpPr txBox="1"/>
          <p:nvPr/>
        </p:nvSpPr>
        <p:spPr>
          <a:xfrm>
            <a:off x="179832" y="869118"/>
            <a:ext cx="29146" cy="144037"/>
          </a:xfrm>
          <a:prstGeom prst="rect">
            <a:avLst/>
          </a:prstGeom>
          <a:noFill/>
          <a:ln>
            <a:noFill/>
          </a:ln>
        </p:spPr>
        <p:txBody>
          <a:bodyPr anchorCtr="0" anchor="t" bIns="0" lIns="0" spcFirstLastPara="1" rIns="0" wrap="square" tIns="0">
            <a:spAutoFit/>
          </a:bodyPr>
          <a:lstStyle/>
          <a:p>
            <a:pPr indent="0" lvl="0" marL="0" marR="0" rtl="0" algn="l">
              <a:lnSpc>
                <a:spcPct val="120333"/>
              </a:lnSpc>
              <a:spcBef>
                <a:spcPts val="0"/>
              </a:spcBef>
              <a:spcAft>
                <a:spcPts val="0"/>
              </a:spcAft>
              <a:buNone/>
            </a:pPr>
            <a:r>
              <a:rPr lang="en-US" sz="900">
                <a:solidFill>
                  <a:srgbClr val="000000"/>
                </a:solidFill>
                <a:latin typeface="Times"/>
                <a:ea typeface="Times"/>
                <a:cs typeface="Times"/>
                <a:sym typeface="Times"/>
              </a:rPr>
              <a:t> </a:t>
            </a:r>
            <a:endParaRPr/>
          </a:p>
        </p:txBody>
      </p:sp>
      <p:sp>
        <p:nvSpPr>
          <p:cNvPr id="231" name="Google Shape;231;p6"/>
          <p:cNvSpPr txBox="1"/>
          <p:nvPr/>
        </p:nvSpPr>
        <p:spPr>
          <a:xfrm>
            <a:off x="208975" y="1460500"/>
            <a:ext cx="7085100" cy="8034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en-US">
                <a:solidFill>
                  <a:srgbClr val="8CCDB4"/>
                </a:solidFill>
                <a:latin typeface="Poppins"/>
                <a:ea typeface="Poppins"/>
                <a:cs typeface="Poppins"/>
                <a:sym typeface="Poppins"/>
              </a:rPr>
              <a:t>Parking</a:t>
            </a:r>
            <a:endParaRPr b="1">
              <a:solidFill>
                <a:srgbClr val="8CCDB4"/>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US">
                <a:solidFill>
                  <a:schemeClr val="lt1"/>
                </a:solidFill>
                <a:latin typeface="Poppins"/>
                <a:ea typeface="Poppins"/>
                <a:cs typeface="Poppins"/>
                <a:sym typeface="Poppins"/>
              </a:rPr>
              <a:t>Please can all schools park at Little Hay Golf Club (Box Ln, Bovingdon, Hemel Hempstead HP3 0DT). You will then be walked over to the pitches by a member of Westbrook Hay Staff. Spectators my park on school site but must stay within the event parameters at all times.</a:t>
            </a:r>
            <a:endParaRPr>
              <a:solidFill>
                <a:schemeClr val="lt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US">
                <a:solidFill>
                  <a:srgbClr val="8CCDB4"/>
                </a:solidFill>
                <a:latin typeface="Poppins"/>
                <a:ea typeface="Poppins"/>
                <a:cs typeface="Poppins"/>
                <a:sym typeface="Poppins"/>
              </a:rPr>
              <a:t>Late arrivals</a:t>
            </a:r>
            <a:endParaRPr b="1">
              <a:solidFill>
                <a:srgbClr val="8CCDB4"/>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US">
                <a:solidFill>
                  <a:schemeClr val="lt1"/>
                </a:solidFill>
                <a:latin typeface="Poppins"/>
                <a:ea typeface="Poppins"/>
                <a:cs typeface="Poppins"/>
                <a:sym typeface="Poppins"/>
              </a:rPr>
              <a:t>As a school if you arrive late and miss the start of your match the opposing school will be awarded the full three points for the fixture. If you know you will be running late please do contact the main office at Westbrook Hay, </a:t>
            </a:r>
            <a:r>
              <a:rPr lang="en-US">
                <a:solidFill>
                  <a:schemeClr val="lt1"/>
                </a:solidFill>
                <a:uFill>
                  <a:noFill/>
                </a:uFill>
                <a:latin typeface="Poppins"/>
                <a:ea typeface="Poppins"/>
                <a:cs typeface="Poppins"/>
                <a:sym typeface="Poppins"/>
                <a:hlinkClick r:id="rId4">
                  <a:extLst>
                    <a:ext uri="{A12FA001-AC4F-418D-AE19-62706E023703}">
                      <ahyp:hlinkClr val="tx"/>
                    </a:ext>
                  </a:extLst>
                </a:hlinkClick>
              </a:rPr>
              <a:t>01442 256143</a:t>
            </a:r>
            <a:r>
              <a:rPr lang="en-US">
                <a:solidFill>
                  <a:schemeClr val="lt1"/>
                </a:solidFill>
                <a:latin typeface="Poppins"/>
                <a:ea typeface="Poppins"/>
                <a:cs typeface="Poppins"/>
                <a:sym typeface="Poppins"/>
              </a:rPr>
              <a:t>.</a:t>
            </a:r>
            <a:endParaRPr>
              <a:solidFill>
                <a:schemeClr val="lt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rgbClr val="FFFFFF"/>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US">
                <a:solidFill>
                  <a:srgbClr val="8CCDB4"/>
                </a:solidFill>
                <a:latin typeface="Poppins"/>
                <a:ea typeface="Poppins"/>
                <a:cs typeface="Poppins"/>
                <a:sym typeface="Poppins"/>
              </a:rPr>
              <a:t>Tournament Schedule</a:t>
            </a:r>
            <a:endParaRPr b="1">
              <a:solidFill>
                <a:srgbClr val="8CCDB4"/>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US">
                <a:solidFill>
                  <a:schemeClr val="lt1"/>
                </a:solidFill>
                <a:latin typeface="Poppins"/>
                <a:ea typeface="Poppins"/>
                <a:cs typeface="Poppins"/>
                <a:sym typeface="Poppins"/>
              </a:rPr>
              <a:t>Registration will open at 9:30am with a staff briefing at 10:00am. Matches will start promptly at 10:30am with a toss 5 minutes before kick off. </a:t>
            </a:r>
            <a:endParaRPr>
              <a:solidFill>
                <a:schemeClr val="lt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US">
                <a:solidFill>
                  <a:srgbClr val="8CCDB4"/>
                </a:solidFill>
                <a:latin typeface="Poppins"/>
                <a:ea typeface="Poppins"/>
                <a:cs typeface="Poppins"/>
                <a:sym typeface="Poppins"/>
              </a:rPr>
              <a:t>Referees</a:t>
            </a:r>
            <a:endParaRPr b="1">
              <a:solidFill>
                <a:srgbClr val="8CCDB4"/>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US">
                <a:solidFill>
                  <a:schemeClr val="lt1"/>
                </a:solidFill>
                <a:latin typeface="Poppins"/>
                <a:ea typeface="Poppins"/>
                <a:cs typeface="Poppins"/>
                <a:sym typeface="Poppins"/>
              </a:rPr>
              <a:t>As a school we have provided four referees, they are neutral and will stay on one pitch for the entire day. </a:t>
            </a:r>
            <a:endParaRPr>
              <a:solidFill>
                <a:schemeClr val="lt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rgbClr val="FFFFFF"/>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US">
                <a:solidFill>
                  <a:srgbClr val="8CCDB4"/>
                </a:solidFill>
                <a:latin typeface="Poppins"/>
                <a:ea typeface="Poppins"/>
                <a:cs typeface="Poppins"/>
                <a:sym typeface="Poppins"/>
              </a:rPr>
              <a:t>Qualification process</a:t>
            </a:r>
            <a:endParaRPr b="1">
              <a:solidFill>
                <a:srgbClr val="8CCDB4"/>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US">
                <a:solidFill>
                  <a:schemeClr val="lt1"/>
                </a:solidFill>
                <a:latin typeface="Poppins"/>
                <a:ea typeface="Poppins"/>
                <a:cs typeface="Poppins"/>
                <a:sym typeface="Poppins"/>
              </a:rPr>
              <a:t>Due to the number of schools entered into this qualifier, there will be a plate and a cup competition. One school will qualify for the National Finals. </a:t>
            </a:r>
            <a:endParaRPr>
              <a:solidFill>
                <a:schemeClr val="lt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rgbClr val="C00000"/>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US">
                <a:solidFill>
                  <a:srgbClr val="8CCDB4"/>
                </a:solidFill>
                <a:latin typeface="Poppins"/>
                <a:ea typeface="Poppins"/>
                <a:cs typeface="Poppins"/>
                <a:sym typeface="Poppins"/>
              </a:rPr>
              <a:t>First aid</a:t>
            </a:r>
            <a:endParaRPr b="1">
              <a:solidFill>
                <a:srgbClr val="8CCDB4"/>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US">
                <a:solidFill>
                  <a:schemeClr val="lt1"/>
                </a:solidFill>
                <a:latin typeface="Poppins"/>
                <a:ea typeface="Poppins"/>
                <a:cs typeface="Poppins"/>
                <a:sym typeface="Poppins"/>
              </a:rPr>
              <a:t>There will be a provider for first aid and all members of staff at Westbrook Hay are first aid trained. Please ensure you do bring your own first aid kit for minor injuries on the day. </a:t>
            </a:r>
            <a:endParaRPr>
              <a:solidFill>
                <a:schemeClr val="lt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rgbClr val="FFFFFF"/>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US">
                <a:solidFill>
                  <a:srgbClr val="8CCDB4"/>
                </a:solidFill>
                <a:latin typeface="Poppins"/>
                <a:ea typeface="Poppins"/>
                <a:cs typeface="Poppins"/>
                <a:sym typeface="Poppins"/>
              </a:rPr>
              <a:t>Changing Facilities/Toilets </a:t>
            </a:r>
            <a:endParaRPr b="1">
              <a:solidFill>
                <a:srgbClr val="8CCDB4"/>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US">
                <a:solidFill>
                  <a:schemeClr val="lt1"/>
                </a:solidFill>
                <a:latin typeface="Poppins"/>
                <a:ea typeface="Poppins"/>
                <a:cs typeface="Poppins"/>
                <a:sym typeface="Poppins"/>
              </a:rPr>
              <a:t>There will not be any changing facilities for participants to use, however there will be toilets available. Spectators will have toilets (which will be signposted on the day) and participants can use any pupil toilets around the school. </a:t>
            </a:r>
            <a:endParaRPr>
              <a:solidFill>
                <a:schemeClr val="lt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rgbClr val="FFFFFF"/>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US">
                <a:solidFill>
                  <a:srgbClr val="8CCDB4"/>
                </a:solidFill>
                <a:latin typeface="Poppins"/>
                <a:ea typeface="Poppins"/>
                <a:cs typeface="Poppins"/>
                <a:sym typeface="Poppins"/>
              </a:rPr>
              <a:t>Refreshments</a:t>
            </a:r>
            <a:endParaRPr b="1">
              <a:solidFill>
                <a:srgbClr val="8CCDB4"/>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US">
                <a:solidFill>
                  <a:schemeClr val="lt1"/>
                </a:solidFill>
                <a:latin typeface="Poppins"/>
                <a:ea typeface="Poppins"/>
                <a:cs typeface="Poppins"/>
                <a:sym typeface="Poppins"/>
              </a:rPr>
              <a:t>There will be refreshments for all staff and spectators. These will be available after the event aswell as during. </a:t>
            </a:r>
            <a:endParaRPr b="1" sz="2500">
              <a:solidFill>
                <a:schemeClr val="lt1"/>
              </a:solidFill>
              <a:latin typeface="Poppins"/>
              <a:ea typeface="Poppins"/>
              <a:cs typeface="Poppins"/>
              <a:sym typeface="Poppins"/>
            </a:endParaRPr>
          </a:p>
          <a:p>
            <a:pPr indent="0" lvl="0" marL="0" marR="0" rtl="0" algn="l">
              <a:lnSpc>
                <a:spcPct val="140000"/>
              </a:lnSpc>
              <a:spcBef>
                <a:spcPts val="0"/>
              </a:spcBef>
              <a:spcAft>
                <a:spcPts val="0"/>
              </a:spcAft>
              <a:buNone/>
            </a:pPr>
            <a:r>
              <a:t/>
            </a:r>
            <a:endParaRPr sz="1800">
              <a:solidFill>
                <a:srgbClr val="8CCDB4"/>
              </a:solidFill>
              <a:latin typeface="Manrope"/>
              <a:ea typeface="Manrope"/>
              <a:cs typeface="Manrope"/>
              <a:sym typeface="Manrop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3163"/>
        </a:solidFill>
      </p:bgPr>
    </p:bg>
    <p:spTree>
      <p:nvGrpSpPr>
        <p:cNvPr id="235" name="Shape 235"/>
        <p:cNvGrpSpPr/>
        <p:nvPr/>
      </p:nvGrpSpPr>
      <p:grpSpPr>
        <a:xfrm>
          <a:off x="0" y="0"/>
          <a:ext cx="0" cy="0"/>
          <a:chOff x="0" y="0"/>
          <a:chExt cx="0" cy="0"/>
        </a:xfrm>
      </p:grpSpPr>
      <p:grpSp>
        <p:nvGrpSpPr>
          <p:cNvPr id="236" name="Google Shape;236;p7"/>
          <p:cNvGrpSpPr/>
          <p:nvPr/>
        </p:nvGrpSpPr>
        <p:grpSpPr>
          <a:xfrm>
            <a:off x="-19050" y="10019642"/>
            <a:ext cx="7560000" cy="672358"/>
            <a:chOff x="0" y="-19050"/>
            <a:chExt cx="2709333" cy="240958"/>
          </a:xfrm>
        </p:grpSpPr>
        <p:sp>
          <p:nvSpPr>
            <p:cNvPr id="237" name="Google Shape;237;p7"/>
            <p:cNvSpPr/>
            <p:nvPr/>
          </p:nvSpPr>
          <p:spPr>
            <a:xfrm>
              <a:off x="0" y="0"/>
              <a:ext cx="2709333" cy="221908"/>
            </a:xfrm>
            <a:custGeom>
              <a:rect b="b" l="l" r="r" t="t"/>
              <a:pathLst>
                <a:path extrusionOk="0" h="221908" w="2709333">
                  <a:moveTo>
                    <a:pt x="0" y="0"/>
                  </a:moveTo>
                  <a:lnTo>
                    <a:pt x="2709333" y="0"/>
                  </a:lnTo>
                  <a:lnTo>
                    <a:pt x="2709333" y="221908"/>
                  </a:lnTo>
                  <a:lnTo>
                    <a:pt x="0" y="2219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7"/>
            <p:cNvSpPr txBox="1"/>
            <p:nvPr/>
          </p:nvSpPr>
          <p:spPr>
            <a:xfrm>
              <a:off x="0" y="-19050"/>
              <a:ext cx="2709333" cy="240958"/>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9" name="Google Shape;239;p7"/>
          <p:cNvSpPr/>
          <p:nvPr/>
        </p:nvSpPr>
        <p:spPr>
          <a:xfrm>
            <a:off x="-110260" y="10013672"/>
            <a:ext cx="2242818" cy="772327"/>
          </a:xfrm>
          <a:custGeom>
            <a:rect b="b" l="l" r="r" t="t"/>
            <a:pathLst>
              <a:path extrusionOk="0" h="772327" w="2242818">
                <a:moveTo>
                  <a:pt x="0" y="0"/>
                </a:moveTo>
                <a:lnTo>
                  <a:pt x="2242818" y="0"/>
                </a:lnTo>
                <a:lnTo>
                  <a:pt x="2242818" y="772327"/>
                </a:lnTo>
                <a:lnTo>
                  <a:pt x="0" y="77232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7"/>
          <p:cNvSpPr/>
          <p:nvPr/>
        </p:nvSpPr>
        <p:spPr>
          <a:xfrm>
            <a:off x="1654956" y="10005855"/>
            <a:ext cx="2386023" cy="821641"/>
          </a:xfrm>
          <a:custGeom>
            <a:rect b="b" l="l" r="r" t="t"/>
            <a:pathLst>
              <a:path extrusionOk="0" h="821641" w="2386023">
                <a:moveTo>
                  <a:pt x="0" y="0"/>
                </a:moveTo>
                <a:lnTo>
                  <a:pt x="2386022" y="0"/>
                </a:lnTo>
                <a:lnTo>
                  <a:pt x="2386022" y="821640"/>
                </a:lnTo>
                <a:lnTo>
                  <a:pt x="0" y="82164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7"/>
          <p:cNvSpPr/>
          <p:nvPr/>
        </p:nvSpPr>
        <p:spPr>
          <a:xfrm>
            <a:off x="3577330" y="10039533"/>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7"/>
          <p:cNvSpPr/>
          <p:nvPr/>
        </p:nvSpPr>
        <p:spPr>
          <a:xfrm>
            <a:off x="5420253" y="9998037"/>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43" name="Google Shape;243;p7"/>
          <p:cNvCxnSpPr/>
          <p:nvPr/>
        </p:nvCxnSpPr>
        <p:spPr>
          <a:xfrm>
            <a:off x="583951" y="1488505"/>
            <a:ext cx="0" cy="8402976"/>
          </a:xfrm>
          <a:prstGeom prst="straightConnector1">
            <a:avLst/>
          </a:prstGeom>
          <a:noFill/>
          <a:ln cap="flat" cmpd="sng" w="19050">
            <a:solidFill>
              <a:srgbClr val="FFFFFF"/>
            </a:solidFill>
            <a:prstDash val="dash"/>
            <a:round/>
            <a:headEnd len="sm" w="sm" type="none"/>
            <a:tailEnd len="sm" w="sm" type="none"/>
          </a:ln>
        </p:spPr>
      </p:cxnSp>
      <p:grpSp>
        <p:nvGrpSpPr>
          <p:cNvPr id="244" name="Google Shape;244;p7"/>
          <p:cNvGrpSpPr/>
          <p:nvPr/>
        </p:nvGrpSpPr>
        <p:grpSpPr>
          <a:xfrm>
            <a:off x="237585" y="69361"/>
            <a:ext cx="7084830" cy="1133712"/>
            <a:chOff x="0" y="-57150"/>
            <a:chExt cx="2539043" cy="406297"/>
          </a:xfrm>
        </p:grpSpPr>
        <p:sp>
          <p:nvSpPr>
            <p:cNvPr id="245" name="Google Shape;245;p7"/>
            <p:cNvSpPr/>
            <p:nvPr/>
          </p:nvSpPr>
          <p:spPr>
            <a:xfrm>
              <a:off x="0" y="0"/>
              <a:ext cx="2539043" cy="349147"/>
            </a:xfrm>
            <a:custGeom>
              <a:rect b="b" l="l" r="r" t="t"/>
              <a:pathLst>
                <a:path extrusionOk="0" h="349147" w="2539043">
                  <a:moveTo>
                    <a:pt x="40432" y="0"/>
                  </a:moveTo>
                  <a:lnTo>
                    <a:pt x="2498611" y="0"/>
                  </a:lnTo>
                  <a:cubicBezTo>
                    <a:pt x="2509335" y="0"/>
                    <a:pt x="2519618" y="4260"/>
                    <a:pt x="2527201" y="11842"/>
                  </a:cubicBezTo>
                  <a:cubicBezTo>
                    <a:pt x="2534783" y="19425"/>
                    <a:pt x="2539043" y="29708"/>
                    <a:pt x="2539043" y="40432"/>
                  </a:cubicBezTo>
                  <a:lnTo>
                    <a:pt x="2539043" y="308715"/>
                  </a:lnTo>
                  <a:cubicBezTo>
                    <a:pt x="2539043" y="319438"/>
                    <a:pt x="2534783" y="329722"/>
                    <a:pt x="2527201" y="337305"/>
                  </a:cubicBezTo>
                  <a:cubicBezTo>
                    <a:pt x="2519618" y="344887"/>
                    <a:pt x="2509335" y="349147"/>
                    <a:pt x="2498611" y="349147"/>
                  </a:cubicBezTo>
                  <a:lnTo>
                    <a:pt x="40432" y="349147"/>
                  </a:lnTo>
                  <a:cubicBezTo>
                    <a:pt x="29708" y="349147"/>
                    <a:pt x="19425" y="344887"/>
                    <a:pt x="11842" y="337305"/>
                  </a:cubicBezTo>
                  <a:cubicBezTo>
                    <a:pt x="4260" y="329722"/>
                    <a:pt x="0" y="319438"/>
                    <a:pt x="0" y="308715"/>
                  </a:cubicBezTo>
                  <a:lnTo>
                    <a:pt x="0" y="40432"/>
                  </a:lnTo>
                  <a:cubicBezTo>
                    <a:pt x="0" y="29708"/>
                    <a:pt x="4260" y="19425"/>
                    <a:pt x="11842" y="11842"/>
                  </a:cubicBezTo>
                  <a:cubicBezTo>
                    <a:pt x="19425" y="4260"/>
                    <a:pt x="29708" y="0"/>
                    <a:pt x="4043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7"/>
            <p:cNvSpPr txBox="1"/>
            <p:nvPr/>
          </p:nvSpPr>
          <p:spPr>
            <a:xfrm>
              <a:off x="0" y="-57150"/>
              <a:ext cx="2539043" cy="406297"/>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None/>
              </a:pPr>
              <a:r>
                <a:rPr lang="en-US" sz="2999">
                  <a:solidFill>
                    <a:srgbClr val="503163"/>
                  </a:solidFill>
                  <a:latin typeface="Manrope"/>
                  <a:ea typeface="Manrope"/>
                  <a:cs typeface="Manrope"/>
                  <a:sym typeface="Manrope"/>
                </a:rPr>
                <a:t>EVENT INFORMATION</a:t>
              </a:r>
              <a:endParaRPr/>
            </a:p>
          </p:txBody>
        </p:sp>
      </p:grpSp>
      <p:sp>
        <p:nvSpPr>
          <p:cNvPr id="247" name="Google Shape;247;p7"/>
          <p:cNvSpPr/>
          <p:nvPr/>
        </p:nvSpPr>
        <p:spPr>
          <a:xfrm>
            <a:off x="-3089422" y="1248568"/>
            <a:ext cx="11261164" cy="8882852"/>
          </a:xfrm>
          <a:custGeom>
            <a:rect b="b" l="l" r="r" t="t"/>
            <a:pathLst>
              <a:path extrusionOk="0" h="8882852" w="11261164">
                <a:moveTo>
                  <a:pt x="0" y="0"/>
                </a:moveTo>
                <a:lnTo>
                  <a:pt x="11261164" y="0"/>
                </a:lnTo>
                <a:lnTo>
                  <a:pt x="11261164" y="8882852"/>
                </a:lnTo>
                <a:lnTo>
                  <a:pt x="0" y="8882852"/>
                </a:lnTo>
                <a:lnTo>
                  <a:pt x="0" y="0"/>
                </a:lnTo>
                <a:close/>
              </a:path>
            </a:pathLst>
          </a:custGeom>
          <a:blipFill rotWithShape="1">
            <a:blip r:embed="rId4">
              <a:alphaModFix amt="6999"/>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48" name="Google Shape;248;p7"/>
          <p:cNvGrpSpPr/>
          <p:nvPr/>
        </p:nvGrpSpPr>
        <p:grpSpPr>
          <a:xfrm>
            <a:off x="498020" y="1439378"/>
            <a:ext cx="171826" cy="171826"/>
            <a:chOff x="0" y="0"/>
            <a:chExt cx="812800" cy="812800"/>
          </a:xfrm>
        </p:grpSpPr>
        <p:sp>
          <p:nvSpPr>
            <p:cNvPr id="249" name="Google Shape;249;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D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7"/>
            <p:cNvSpPr txBox="1"/>
            <p:nvPr/>
          </p:nvSpPr>
          <p:spPr>
            <a:xfrm>
              <a:off x="76200" y="47625"/>
              <a:ext cx="660400" cy="688975"/>
            </a:xfrm>
            <a:prstGeom prst="rect">
              <a:avLst/>
            </a:prstGeom>
            <a:solidFill>
              <a:srgbClr val="8CCDB4"/>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1" name="Google Shape;251;p7"/>
          <p:cNvGrpSpPr/>
          <p:nvPr/>
        </p:nvGrpSpPr>
        <p:grpSpPr>
          <a:xfrm>
            <a:off x="498020" y="3929317"/>
            <a:ext cx="171826" cy="171826"/>
            <a:chOff x="0" y="0"/>
            <a:chExt cx="812800" cy="812800"/>
          </a:xfrm>
        </p:grpSpPr>
        <p:sp>
          <p:nvSpPr>
            <p:cNvPr id="252" name="Google Shape;252;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D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7"/>
            <p:cNvSpPr txBox="1"/>
            <p:nvPr/>
          </p:nvSpPr>
          <p:spPr>
            <a:xfrm>
              <a:off x="76200" y="47625"/>
              <a:ext cx="660400" cy="688975"/>
            </a:xfrm>
            <a:prstGeom prst="rect">
              <a:avLst/>
            </a:prstGeom>
            <a:solidFill>
              <a:srgbClr val="8CCDB4"/>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4" name="Google Shape;254;p7"/>
          <p:cNvGrpSpPr/>
          <p:nvPr/>
        </p:nvGrpSpPr>
        <p:grpSpPr>
          <a:xfrm>
            <a:off x="498020" y="7402532"/>
            <a:ext cx="171826" cy="171826"/>
            <a:chOff x="0" y="0"/>
            <a:chExt cx="812800" cy="812800"/>
          </a:xfrm>
        </p:grpSpPr>
        <p:sp>
          <p:nvSpPr>
            <p:cNvPr id="255" name="Google Shape;255;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D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7"/>
            <p:cNvSpPr txBox="1"/>
            <p:nvPr/>
          </p:nvSpPr>
          <p:spPr>
            <a:xfrm>
              <a:off x="76200" y="47625"/>
              <a:ext cx="660400" cy="688975"/>
            </a:xfrm>
            <a:prstGeom prst="rect">
              <a:avLst/>
            </a:prstGeom>
            <a:solidFill>
              <a:srgbClr val="8CCDB4"/>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7" name="Google Shape;257;p7"/>
          <p:cNvGrpSpPr/>
          <p:nvPr/>
        </p:nvGrpSpPr>
        <p:grpSpPr>
          <a:xfrm>
            <a:off x="5420253" y="1391763"/>
            <a:ext cx="1258389" cy="2489329"/>
            <a:chOff x="0" y="0"/>
            <a:chExt cx="2620010" cy="5182870"/>
          </a:xfrm>
        </p:grpSpPr>
        <p:sp>
          <p:nvSpPr>
            <p:cNvPr id="258" name="Google Shape;258;p7"/>
            <p:cNvSpPr/>
            <p:nvPr/>
          </p:nvSpPr>
          <p:spPr>
            <a:xfrm>
              <a:off x="53340" y="25400"/>
              <a:ext cx="2513330" cy="5132070"/>
            </a:xfrm>
            <a:custGeom>
              <a:rect b="b" l="l" r="r" t="t"/>
              <a:pathLst>
                <a:path extrusionOk="0"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7"/>
            <p:cNvSpPr/>
            <p:nvPr/>
          </p:nvSpPr>
          <p:spPr>
            <a:xfrm>
              <a:off x="185420" y="156210"/>
              <a:ext cx="2251710" cy="4876800"/>
            </a:xfrm>
            <a:custGeom>
              <a:rect b="b" l="l" r="r" t="t"/>
              <a:pathLst>
                <a:path extrusionOk="0" h="4876800" w="225171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rotWithShape="1">
              <a:blip r:embed="rId5">
                <a:alphaModFix/>
              </a:blip>
              <a:stretch>
                <a:fillRect b="0" l="-30903" r="-30903"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7"/>
            <p:cNvSpPr/>
            <p:nvPr/>
          </p:nvSpPr>
          <p:spPr>
            <a:xfrm>
              <a:off x="1121410" y="198120"/>
              <a:ext cx="347980" cy="43180"/>
            </a:xfrm>
            <a:custGeom>
              <a:rect b="b" l="l" r="r" t="t"/>
              <a:pathLst>
                <a:path extrusionOk="0"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7"/>
            <p:cNvSpPr/>
            <p:nvPr/>
          </p:nvSpPr>
          <p:spPr>
            <a:xfrm>
              <a:off x="1578312" y="187909"/>
              <a:ext cx="66636" cy="63602"/>
            </a:xfrm>
            <a:custGeom>
              <a:rect b="b" l="l" r="r" t="t"/>
              <a:pathLst>
                <a:path extrusionOk="0" h="63602" w="66636">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7"/>
            <p:cNvSpPr/>
            <p:nvPr/>
          </p:nvSpPr>
          <p:spPr>
            <a:xfrm>
              <a:off x="0" y="685800"/>
              <a:ext cx="27940" cy="213360"/>
            </a:xfrm>
            <a:custGeom>
              <a:rect b="b" l="l" r="r" t="t"/>
              <a:pathLst>
                <a:path extrusionOk="0"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7"/>
            <p:cNvSpPr/>
            <p:nvPr/>
          </p:nvSpPr>
          <p:spPr>
            <a:xfrm>
              <a:off x="0" y="1057910"/>
              <a:ext cx="27940" cy="384810"/>
            </a:xfrm>
            <a:custGeom>
              <a:rect b="b" l="l" r="r" t="t"/>
              <a:pathLst>
                <a:path extrusionOk="0"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7"/>
            <p:cNvSpPr/>
            <p:nvPr/>
          </p:nvSpPr>
          <p:spPr>
            <a:xfrm>
              <a:off x="0" y="1526540"/>
              <a:ext cx="27940" cy="386080"/>
            </a:xfrm>
            <a:custGeom>
              <a:rect b="b" l="l" r="r" t="t"/>
              <a:pathLst>
                <a:path extrusionOk="0"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7"/>
            <p:cNvSpPr/>
            <p:nvPr/>
          </p:nvSpPr>
          <p:spPr>
            <a:xfrm>
              <a:off x="2592070" y="1184910"/>
              <a:ext cx="27940" cy="618490"/>
            </a:xfrm>
            <a:custGeom>
              <a:rect b="b" l="l" r="r" t="t"/>
              <a:pathLst>
                <a:path extrusionOk="0"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7"/>
            <p:cNvSpPr/>
            <p:nvPr/>
          </p:nvSpPr>
          <p:spPr>
            <a:xfrm>
              <a:off x="27940" y="0"/>
              <a:ext cx="2564130" cy="5182870"/>
            </a:xfrm>
            <a:custGeom>
              <a:rect b="b" l="l" r="r" t="t"/>
              <a:pathLst>
                <a:path extrusionOk="0"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7" name="Google Shape;267;p7"/>
          <p:cNvSpPr/>
          <p:nvPr/>
        </p:nvSpPr>
        <p:spPr>
          <a:xfrm>
            <a:off x="5299836" y="4525762"/>
            <a:ext cx="2757612" cy="275761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a:alphaModFix/>
            </a:blip>
            <a:stretch>
              <a:fillRect b="0" l="-16399" r="-1639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7"/>
          <p:cNvSpPr txBox="1"/>
          <p:nvPr/>
        </p:nvSpPr>
        <p:spPr>
          <a:xfrm>
            <a:off x="179832" y="869118"/>
            <a:ext cx="29146" cy="144037"/>
          </a:xfrm>
          <a:prstGeom prst="rect">
            <a:avLst/>
          </a:prstGeom>
          <a:noFill/>
          <a:ln>
            <a:noFill/>
          </a:ln>
        </p:spPr>
        <p:txBody>
          <a:bodyPr anchorCtr="0" anchor="t" bIns="0" lIns="0" spcFirstLastPara="1" rIns="0" wrap="square" tIns="0">
            <a:spAutoFit/>
          </a:bodyPr>
          <a:lstStyle/>
          <a:p>
            <a:pPr indent="0" lvl="0" marL="0" marR="0" rtl="0" algn="l">
              <a:lnSpc>
                <a:spcPct val="120333"/>
              </a:lnSpc>
              <a:spcBef>
                <a:spcPts val="0"/>
              </a:spcBef>
              <a:spcAft>
                <a:spcPts val="0"/>
              </a:spcAft>
              <a:buNone/>
            </a:pPr>
            <a:r>
              <a:rPr lang="en-US" sz="900">
                <a:solidFill>
                  <a:srgbClr val="000000"/>
                </a:solidFill>
                <a:latin typeface="Times"/>
                <a:ea typeface="Times"/>
                <a:cs typeface="Times"/>
                <a:sym typeface="Times"/>
              </a:rPr>
              <a:t> </a:t>
            </a:r>
            <a:endParaRPr/>
          </a:p>
        </p:txBody>
      </p:sp>
      <p:sp>
        <p:nvSpPr>
          <p:cNvPr id="269" name="Google Shape;269;p7"/>
          <p:cNvSpPr txBox="1"/>
          <p:nvPr/>
        </p:nvSpPr>
        <p:spPr>
          <a:xfrm>
            <a:off x="886196" y="7305157"/>
            <a:ext cx="2333700" cy="277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8CCDB4"/>
                </a:solidFill>
                <a:latin typeface="Manrope"/>
                <a:ea typeface="Manrope"/>
                <a:cs typeface="Manrope"/>
                <a:sym typeface="Manrope"/>
              </a:rPr>
              <a:t>Photography advice</a:t>
            </a:r>
            <a:endParaRPr>
              <a:solidFill>
                <a:srgbClr val="8CCDB4"/>
              </a:solidFill>
            </a:endParaRPr>
          </a:p>
        </p:txBody>
      </p:sp>
      <p:sp>
        <p:nvSpPr>
          <p:cNvPr id="270" name="Google Shape;270;p7"/>
          <p:cNvSpPr txBox="1"/>
          <p:nvPr/>
        </p:nvSpPr>
        <p:spPr>
          <a:xfrm>
            <a:off x="866925" y="1411559"/>
            <a:ext cx="986700" cy="277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8CCDB4"/>
                </a:solidFill>
                <a:latin typeface="Manrope"/>
                <a:ea typeface="Manrope"/>
                <a:cs typeface="Manrope"/>
                <a:sym typeface="Manrope"/>
              </a:rPr>
              <a:t>Results</a:t>
            </a:r>
            <a:endParaRPr>
              <a:solidFill>
                <a:srgbClr val="8CCDB4"/>
              </a:solidFill>
            </a:endParaRPr>
          </a:p>
        </p:txBody>
      </p:sp>
      <p:sp>
        <p:nvSpPr>
          <p:cNvPr id="271" name="Google Shape;271;p7"/>
          <p:cNvSpPr txBox="1"/>
          <p:nvPr/>
        </p:nvSpPr>
        <p:spPr>
          <a:xfrm>
            <a:off x="866925" y="3853128"/>
            <a:ext cx="1541400" cy="277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8CCDB4"/>
                </a:solidFill>
                <a:latin typeface="Manrope"/>
                <a:ea typeface="Manrope"/>
                <a:cs typeface="Manrope"/>
                <a:sym typeface="Manrope"/>
              </a:rPr>
              <a:t>Merchandise</a:t>
            </a:r>
            <a:endParaRPr>
              <a:solidFill>
                <a:srgbClr val="8CCDB4"/>
              </a:solidFill>
            </a:endParaRPr>
          </a:p>
        </p:txBody>
      </p:sp>
      <p:sp>
        <p:nvSpPr>
          <p:cNvPr id="272" name="Google Shape;272;p7"/>
          <p:cNvSpPr txBox="1"/>
          <p:nvPr/>
        </p:nvSpPr>
        <p:spPr>
          <a:xfrm>
            <a:off x="886196" y="7674350"/>
            <a:ext cx="6541800" cy="2326200"/>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US" sz="1399">
                <a:solidFill>
                  <a:srgbClr val="FFFFFF"/>
                </a:solidFill>
                <a:latin typeface="Manrope"/>
                <a:ea typeface="Manrope"/>
                <a:cs typeface="Manrope"/>
                <a:sym typeface="Manrope"/>
              </a:rPr>
              <a:t>There is no professional photography at IAPS Sports events, however parents and spectators can take their own pictures. There is no law against taking photos at public events for personal use, including pictures of other people’s children (Ask the Police, 2018). IAPS asks parents and spectators to be cautious when sharing any images on social media.</a:t>
            </a:r>
            <a:endParaRPr/>
          </a:p>
          <a:p>
            <a:pPr indent="0" lvl="0" marL="0" marR="0" rtl="0" algn="l">
              <a:lnSpc>
                <a:spcPct val="140028"/>
              </a:lnSpc>
              <a:spcBef>
                <a:spcPts val="0"/>
              </a:spcBef>
              <a:spcAft>
                <a:spcPts val="0"/>
              </a:spcAft>
              <a:buNone/>
            </a:pPr>
            <a:r>
              <a:t/>
            </a:r>
            <a:endParaRPr sz="1399">
              <a:solidFill>
                <a:srgbClr val="FFFFFF"/>
              </a:solidFill>
              <a:latin typeface="Manrope"/>
              <a:ea typeface="Manrope"/>
              <a:cs typeface="Manrope"/>
              <a:sym typeface="Manrope"/>
            </a:endParaRPr>
          </a:p>
          <a:p>
            <a:pPr indent="0" lvl="0" marL="0" marR="0" rtl="0" algn="l">
              <a:lnSpc>
                <a:spcPct val="140028"/>
              </a:lnSpc>
              <a:spcBef>
                <a:spcPts val="0"/>
              </a:spcBef>
              <a:spcAft>
                <a:spcPts val="0"/>
              </a:spcAft>
              <a:buNone/>
            </a:pPr>
            <a:r>
              <a:rPr lang="en-US" sz="1399">
                <a:solidFill>
                  <a:srgbClr val="FFFFFF"/>
                </a:solidFill>
                <a:latin typeface="Manrope"/>
                <a:ea typeface="Manrope"/>
                <a:cs typeface="Manrope"/>
                <a:sym typeface="Manrope"/>
              </a:rPr>
              <a:t>The NSPCC have useful advice on sharing images here: </a:t>
            </a:r>
            <a:r>
              <a:rPr lang="en-US" sz="1399" u="sng">
                <a:solidFill>
                  <a:srgbClr val="8CCDB4"/>
                </a:solidFill>
                <a:latin typeface="Manrope"/>
                <a:ea typeface="Manrope"/>
                <a:cs typeface="Manrope"/>
                <a:sym typeface="Manrope"/>
                <a:hlinkClick r:id="rId7">
                  <a:extLst>
                    <a:ext uri="{A12FA001-AC4F-418D-AE19-62706E023703}">
                      <ahyp:hlinkClr val="tx"/>
                    </a:ext>
                  </a:extLst>
                </a:hlinkClick>
              </a:rPr>
              <a:t>https://learning.nspcc.org.uk/ </a:t>
            </a:r>
            <a:endParaRPr/>
          </a:p>
        </p:txBody>
      </p:sp>
      <p:sp>
        <p:nvSpPr>
          <p:cNvPr id="273" name="Google Shape;273;p7"/>
          <p:cNvSpPr txBox="1"/>
          <p:nvPr/>
        </p:nvSpPr>
        <p:spPr>
          <a:xfrm>
            <a:off x="886196" y="2100428"/>
            <a:ext cx="4098563" cy="919480"/>
          </a:xfrm>
          <a:prstGeom prst="rect">
            <a:avLst/>
          </a:prstGeom>
          <a:noFill/>
          <a:ln>
            <a:noFill/>
          </a:ln>
        </p:spPr>
        <p:txBody>
          <a:bodyPr anchorCtr="0" anchor="t" bIns="0" lIns="0" spcFirstLastPara="1" rIns="0" wrap="square" tIns="0">
            <a:spAutoFit/>
          </a:bodyPr>
          <a:lstStyle/>
          <a:p>
            <a:pPr indent="0" lvl="0" marL="0" marR="0" rtl="0" algn="l">
              <a:lnSpc>
                <a:spcPct val="140030"/>
              </a:lnSpc>
              <a:spcBef>
                <a:spcPts val="0"/>
              </a:spcBef>
              <a:spcAft>
                <a:spcPts val="0"/>
              </a:spcAft>
              <a:buNone/>
            </a:pPr>
            <a:r>
              <a:rPr lang="en-US" sz="1299">
                <a:solidFill>
                  <a:srgbClr val="FFFFFF"/>
                </a:solidFill>
                <a:latin typeface="Manrope"/>
                <a:ea typeface="Manrope"/>
                <a:cs typeface="Manrope"/>
                <a:sym typeface="Manrope"/>
              </a:rPr>
              <a:t>Results for team events will be published live using SOCS. Results for individual sports will not be available live but will be published as soon as possible after the event.</a:t>
            </a:r>
            <a:endParaRPr/>
          </a:p>
        </p:txBody>
      </p:sp>
      <p:sp>
        <p:nvSpPr>
          <p:cNvPr id="274" name="Google Shape;274;p7"/>
          <p:cNvSpPr txBox="1"/>
          <p:nvPr/>
        </p:nvSpPr>
        <p:spPr>
          <a:xfrm>
            <a:off x="866925" y="4649173"/>
            <a:ext cx="4501937" cy="1478915"/>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US" sz="1399">
                <a:solidFill>
                  <a:srgbClr val="FFFFFF"/>
                </a:solidFill>
                <a:latin typeface="Manrope"/>
                <a:ea typeface="Manrope"/>
                <a:cs typeface="Manrope"/>
                <a:sym typeface="Manrope"/>
              </a:rPr>
              <a:t>IAPS are delighted to have Team Elite as our official merchandisers, to sell branded products both online and at events throughout the year, All commission made from merchandise is directly put back into running the sports programme. Merchandise can be bought online or at several IAPS sport events.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3163"/>
        </a:solidFill>
      </p:bgPr>
    </p:bg>
    <p:spTree>
      <p:nvGrpSpPr>
        <p:cNvPr id="278" name="Shape 278"/>
        <p:cNvGrpSpPr/>
        <p:nvPr/>
      </p:nvGrpSpPr>
      <p:grpSpPr>
        <a:xfrm>
          <a:off x="0" y="0"/>
          <a:ext cx="0" cy="0"/>
          <a:chOff x="0" y="0"/>
          <a:chExt cx="0" cy="0"/>
        </a:xfrm>
      </p:grpSpPr>
      <p:grpSp>
        <p:nvGrpSpPr>
          <p:cNvPr id="279" name="Google Shape;279;p8"/>
          <p:cNvGrpSpPr/>
          <p:nvPr/>
        </p:nvGrpSpPr>
        <p:grpSpPr>
          <a:xfrm>
            <a:off x="0" y="10019642"/>
            <a:ext cx="7560000" cy="672358"/>
            <a:chOff x="0" y="-19050"/>
            <a:chExt cx="2709333" cy="240958"/>
          </a:xfrm>
        </p:grpSpPr>
        <p:sp>
          <p:nvSpPr>
            <p:cNvPr id="280" name="Google Shape;280;p8"/>
            <p:cNvSpPr/>
            <p:nvPr/>
          </p:nvSpPr>
          <p:spPr>
            <a:xfrm>
              <a:off x="0" y="0"/>
              <a:ext cx="2709333" cy="221908"/>
            </a:xfrm>
            <a:custGeom>
              <a:rect b="b" l="l" r="r" t="t"/>
              <a:pathLst>
                <a:path extrusionOk="0" h="221908" w="2709333">
                  <a:moveTo>
                    <a:pt x="0" y="0"/>
                  </a:moveTo>
                  <a:lnTo>
                    <a:pt x="2709333" y="0"/>
                  </a:lnTo>
                  <a:lnTo>
                    <a:pt x="2709333" y="221908"/>
                  </a:lnTo>
                  <a:lnTo>
                    <a:pt x="0" y="2219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8"/>
            <p:cNvSpPr txBox="1"/>
            <p:nvPr/>
          </p:nvSpPr>
          <p:spPr>
            <a:xfrm>
              <a:off x="0" y="-19050"/>
              <a:ext cx="2709333" cy="240958"/>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2" name="Google Shape;282;p8"/>
          <p:cNvSpPr/>
          <p:nvPr/>
        </p:nvSpPr>
        <p:spPr>
          <a:xfrm>
            <a:off x="-110260" y="10013672"/>
            <a:ext cx="2242818" cy="772327"/>
          </a:xfrm>
          <a:custGeom>
            <a:rect b="b" l="l" r="r" t="t"/>
            <a:pathLst>
              <a:path extrusionOk="0" h="772327" w="2242818">
                <a:moveTo>
                  <a:pt x="0" y="0"/>
                </a:moveTo>
                <a:lnTo>
                  <a:pt x="2242818" y="0"/>
                </a:lnTo>
                <a:lnTo>
                  <a:pt x="2242818" y="772327"/>
                </a:lnTo>
                <a:lnTo>
                  <a:pt x="0" y="77232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8"/>
          <p:cNvSpPr/>
          <p:nvPr/>
        </p:nvSpPr>
        <p:spPr>
          <a:xfrm>
            <a:off x="1654956" y="10005855"/>
            <a:ext cx="2386023" cy="821641"/>
          </a:xfrm>
          <a:custGeom>
            <a:rect b="b" l="l" r="r" t="t"/>
            <a:pathLst>
              <a:path extrusionOk="0" h="821641" w="2386023">
                <a:moveTo>
                  <a:pt x="0" y="0"/>
                </a:moveTo>
                <a:lnTo>
                  <a:pt x="2386022" y="0"/>
                </a:lnTo>
                <a:lnTo>
                  <a:pt x="2386022" y="821640"/>
                </a:lnTo>
                <a:lnTo>
                  <a:pt x="0" y="82164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8"/>
          <p:cNvSpPr/>
          <p:nvPr/>
        </p:nvSpPr>
        <p:spPr>
          <a:xfrm>
            <a:off x="3577330" y="10039533"/>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8"/>
          <p:cNvSpPr/>
          <p:nvPr/>
        </p:nvSpPr>
        <p:spPr>
          <a:xfrm>
            <a:off x="5420253" y="9998037"/>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8"/>
          <p:cNvSpPr/>
          <p:nvPr/>
        </p:nvSpPr>
        <p:spPr>
          <a:xfrm>
            <a:off x="0" y="0"/>
            <a:ext cx="7560000" cy="10307872"/>
          </a:xfrm>
          <a:custGeom>
            <a:rect b="b" l="l" r="r" t="t"/>
            <a:pathLst>
              <a:path extrusionOk="0" h="10307872" w="7560000">
                <a:moveTo>
                  <a:pt x="0" y="0"/>
                </a:moveTo>
                <a:lnTo>
                  <a:pt x="7560000" y="0"/>
                </a:lnTo>
                <a:lnTo>
                  <a:pt x="7560000" y="10307872"/>
                </a:lnTo>
                <a:lnTo>
                  <a:pt x="0" y="10307872"/>
                </a:lnTo>
                <a:lnTo>
                  <a:pt x="0" y="0"/>
                </a:lnTo>
                <a:close/>
              </a:path>
            </a:pathLst>
          </a:custGeom>
          <a:blipFill rotWithShape="1">
            <a:blip r:embed="rId4">
              <a:alphaModFix amt="13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87" name="Google Shape;287;p8"/>
          <p:cNvGrpSpPr/>
          <p:nvPr/>
        </p:nvGrpSpPr>
        <p:grpSpPr>
          <a:xfrm>
            <a:off x="237585" y="109409"/>
            <a:ext cx="7084830" cy="1133712"/>
            <a:chOff x="0" y="-57150"/>
            <a:chExt cx="2539043" cy="406297"/>
          </a:xfrm>
        </p:grpSpPr>
        <p:sp>
          <p:nvSpPr>
            <p:cNvPr id="288" name="Google Shape;288;p8"/>
            <p:cNvSpPr/>
            <p:nvPr/>
          </p:nvSpPr>
          <p:spPr>
            <a:xfrm>
              <a:off x="0" y="0"/>
              <a:ext cx="2539043" cy="349147"/>
            </a:xfrm>
            <a:custGeom>
              <a:rect b="b" l="l" r="r" t="t"/>
              <a:pathLst>
                <a:path extrusionOk="0" h="349147" w="2539043">
                  <a:moveTo>
                    <a:pt x="40432" y="0"/>
                  </a:moveTo>
                  <a:lnTo>
                    <a:pt x="2498611" y="0"/>
                  </a:lnTo>
                  <a:cubicBezTo>
                    <a:pt x="2509335" y="0"/>
                    <a:pt x="2519618" y="4260"/>
                    <a:pt x="2527201" y="11842"/>
                  </a:cubicBezTo>
                  <a:cubicBezTo>
                    <a:pt x="2534783" y="19425"/>
                    <a:pt x="2539043" y="29708"/>
                    <a:pt x="2539043" y="40432"/>
                  </a:cubicBezTo>
                  <a:lnTo>
                    <a:pt x="2539043" y="308715"/>
                  </a:lnTo>
                  <a:cubicBezTo>
                    <a:pt x="2539043" y="319438"/>
                    <a:pt x="2534783" y="329722"/>
                    <a:pt x="2527201" y="337305"/>
                  </a:cubicBezTo>
                  <a:cubicBezTo>
                    <a:pt x="2519618" y="344887"/>
                    <a:pt x="2509335" y="349147"/>
                    <a:pt x="2498611" y="349147"/>
                  </a:cubicBezTo>
                  <a:lnTo>
                    <a:pt x="40432" y="349147"/>
                  </a:lnTo>
                  <a:cubicBezTo>
                    <a:pt x="29708" y="349147"/>
                    <a:pt x="19425" y="344887"/>
                    <a:pt x="11842" y="337305"/>
                  </a:cubicBezTo>
                  <a:cubicBezTo>
                    <a:pt x="4260" y="329722"/>
                    <a:pt x="0" y="319438"/>
                    <a:pt x="0" y="308715"/>
                  </a:cubicBezTo>
                  <a:lnTo>
                    <a:pt x="0" y="40432"/>
                  </a:lnTo>
                  <a:cubicBezTo>
                    <a:pt x="0" y="29708"/>
                    <a:pt x="4260" y="19425"/>
                    <a:pt x="11842" y="11842"/>
                  </a:cubicBezTo>
                  <a:cubicBezTo>
                    <a:pt x="19425" y="4260"/>
                    <a:pt x="29708" y="0"/>
                    <a:pt x="4043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8"/>
            <p:cNvSpPr txBox="1"/>
            <p:nvPr/>
          </p:nvSpPr>
          <p:spPr>
            <a:xfrm>
              <a:off x="0" y="-57150"/>
              <a:ext cx="2539043" cy="406297"/>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None/>
              </a:pPr>
              <a:r>
                <a:rPr lang="en-US" sz="2999">
                  <a:solidFill>
                    <a:srgbClr val="503163"/>
                  </a:solidFill>
                  <a:latin typeface="Manrope"/>
                  <a:ea typeface="Manrope"/>
                  <a:cs typeface="Manrope"/>
                  <a:sym typeface="Manrope"/>
                </a:rPr>
                <a:t>TIMETABLE/SCHEDULE</a:t>
              </a:r>
              <a:endParaRPr/>
            </a:p>
          </p:txBody>
        </p:sp>
      </p:grpSp>
      <p:sp>
        <p:nvSpPr>
          <p:cNvPr id="290" name="Google Shape;290;p8"/>
          <p:cNvSpPr txBox="1"/>
          <p:nvPr/>
        </p:nvSpPr>
        <p:spPr>
          <a:xfrm>
            <a:off x="179832" y="882615"/>
            <a:ext cx="11268" cy="52016"/>
          </a:xfrm>
          <a:prstGeom prst="rect">
            <a:avLst/>
          </a:prstGeom>
          <a:noFill/>
          <a:ln>
            <a:noFill/>
          </a:ln>
        </p:spPr>
        <p:txBody>
          <a:bodyPr anchorCtr="0" anchor="t" bIns="0" lIns="0" spcFirstLastPara="1" rIns="0" wrap="square" tIns="0">
            <a:spAutoFit/>
          </a:bodyPr>
          <a:lstStyle/>
          <a:p>
            <a:pPr indent="0" lvl="0" marL="0" marR="0" rtl="0" algn="l">
              <a:lnSpc>
                <a:spcPct val="104022"/>
              </a:lnSpc>
              <a:spcBef>
                <a:spcPts val="0"/>
              </a:spcBef>
              <a:spcAft>
                <a:spcPts val="0"/>
              </a:spcAft>
              <a:buNone/>
            </a:pPr>
            <a:r>
              <a:rPr lang="en-US" sz="348">
                <a:solidFill>
                  <a:srgbClr val="FFFFFF"/>
                </a:solidFill>
                <a:latin typeface="Times"/>
                <a:ea typeface="Times"/>
                <a:cs typeface="Times"/>
                <a:sym typeface="Times"/>
              </a:rPr>
              <a:t> </a:t>
            </a:r>
            <a:endParaRPr/>
          </a:p>
        </p:txBody>
      </p:sp>
      <p:graphicFrame>
        <p:nvGraphicFramePr>
          <p:cNvPr id="291" name="Google Shape;291;p8"/>
          <p:cNvGraphicFramePr/>
          <p:nvPr/>
        </p:nvGraphicFramePr>
        <p:xfrm>
          <a:off x="419000" y="2450025"/>
          <a:ext cx="3000000" cy="3000000"/>
        </p:xfrm>
        <a:graphic>
          <a:graphicData uri="http://schemas.openxmlformats.org/drawingml/2006/table">
            <a:tbl>
              <a:tblPr bandRow="1">
                <a:noFill/>
                <a:tableStyleId>{29ED5785-8589-43AC-9B00-ACC5AEA91B33}</a:tableStyleId>
              </a:tblPr>
              <a:tblGrid>
                <a:gridCol w="3361050"/>
                <a:gridCol w="3361050"/>
              </a:tblGrid>
              <a:tr h="929000">
                <a:tc>
                  <a:txBody>
                    <a:bodyPr/>
                    <a:lstStyle/>
                    <a:p>
                      <a:pPr indent="0" lvl="0" marL="0" rtl="0" algn="l">
                        <a:spcBef>
                          <a:spcPts val="0"/>
                        </a:spcBef>
                        <a:spcAft>
                          <a:spcPts val="0"/>
                        </a:spcAft>
                        <a:buNone/>
                      </a:pPr>
                      <a:r>
                        <a:rPr b="1" lang="en-US" sz="1800">
                          <a:solidFill>
                            <a:schemeClr val="lt1"/>
                          </a:solidFill>
                          <a:latin typeface="Poppins"/>
                          <a:ea typeface="Poppins"/>
                          <a:cs typeface="Poppins"/>
                          <a:sym typeface="Poppins"/>
                        </a:rPr>
                        <a:t>9:30am onwards</a:t>
                      </a:r>
                      <a:endParaRPr b="1" sz="1800">
                        <a:solidFill>
                          <a:schemeClr val="lt1"/>
                        </a:solidFill>
                        <a:latin typeface="Poppins"/>
                        <a:ea typeface="Poppins"/>
                        <a:cs typeface="Poppins"/>
                        <a:sym typeface="Poppins"/>
                      </a:endParaRPr>
                    </a:p>
                  </a:txBody>
                  <a:tcPr marT="0" marB="0" marR="68575" marL="6857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800">
                          <a:solidFill>
                            <a:schemeClr val="lt1"/>
                          </a:solidFill>
                          <a:latin typeface="Poppins"/>
                          <a:ea typeface="Poppins"/>
                          <a:cs typeface="Poppins"/>
                          <a:sym typeface="Poppins"/>
                        </a:rPr>
                        <a:t>Arrival/Registration</a:t>
                      </a:r>
                      <a:endParaRPr b="1" sz="1800">
                        <a:solidFill>
                          <a:schemeClr val="lt1"/>
                        </a:solidFill>
                        <a:latin typeface="Poppins"/>
                        <a:ea typeface="Poppins"/>
                        <a:cs typeface="Poppins"/>
                        <a:sym typeface="Poppins"/>
                      </a:endParaRPr>
                    </a:p>
                  </a:txBody>
                  <a:tcPr marT="0" marB="0" marR="68575" marL="6857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896625">
                <a:tc>
                  <a:txBody>
                    <a:bodyPr/>
                    <a:lstStyle/>
                    <a:p>
                      <a:pPr indent="0" lvl="0" marL="0" rtl="0" algn="l">
                        <a:spcBef>
                          <a:spcPts val="0"/>
                        </a:spcBef>
                        <a:spcAft>
                          <a:spcPts val="0"/>
                        </a:spcAft>
                        <a:buNone/>
                      </a:pPr>
                      <a:r>
                        <a:rPr b="1" lang="en-US" sz="1800">
                          <a:solidFill>
                            <a:schemeClr val="lt1"/>
                          </a:solidFill>
                          <a:latin typeface="Poppins"/>
                          <a:ea typeface="Poppins"/>
                          <a:cs typeface="Poppins"/>
                          <a:sym typeface="Poppins"/>
                        </a:rPr>
                        <a:t>10:00</a:t>
                      </a:r>
                      <a:endParaRPr b="1" sz="1800">
                        <a:solidFill>
                          <a:schemeClr val="lt1"/>
                        </a:solidFill>
                        <a:latin typeface="Poppins"/>
                        <a:ea typeface="Poppins"/>
                        <a:cs typeface="Poppins"/>
                        <a:sym typeface="Poppins"/>
                      </a:endParaRPr>
                    </a:p>
                  </a:txBody>
                  <a:tcPr marT="0" marB="0" marR="68575" marL="6857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800">
                          <a:solidFill>
                            <a:schemeClr val="lt1"/>
                          </a:solidFill>
                          <a:latin typeface="Poppins"/>
                          <a:ea typeface="Poppins"/>
                          <a:cs typeface="Poppins"/>
                          <a:sym typeface="Poppins"/>
                        </a:rPr>
                        <a:t>Staff/Referee Briefing</a:t>
                      </a:r>
                      <a:endParaRPr b="1" sz="1800">
                        <a:solidFill>
                          <a:schemeClr val="lt1"/>
                        </a:solidFill>
                        <a:latin typeface="Poppins"/>
                        <a:ea typeface="Poppins"/>
                        <a:cs typeface="Poppins"/>
                        <a:sym typeface="Poppins"/>
                      </a:endParaRPr>
                    </a:p>
                  </a:txBody>
                  <a:tcPr marT="0" marB="0" marR="68575" marL="6857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896625">
                <a:tc>
                  <a:txBody>
                    <a:bodyPr/>
                    <a:lstStyle/>
                    <a:p>
                      <a:pPr indent="0" lvl="0" marL="0" rtl="0" algn="l">
                        <a:spcBef>
                          <a:spcPts val="0"/>
                        </a:spcBef>
                        <a:spcAft>
                          <a:spcPts val="0"/>
                        </a:spcAft>
                        <a:buNone/>
                      </a:pPr>
                      <a:r>
                        <a:rPr b="1" lang="en-US" sz="1800">
                          <a:solidFill>
                            <a:schemeClr val="lt1"/>
                          </a:solidFill>
                          <a:latin typeface="Poppins"/>
                          <a:ea typeface="Poppins"/>
                          <a:cs typeface="Poppins"/>
                          <a:sym typeface="Poppins"/>
                        </a:rPr>
                        <a:t>10:30</a:t>
                      </a:r>
                      <a:endParaRPr b="1" sz="1800">
                        <a:solidFill>
                          <a:schemeClr val="lt1"/>
                        </a:solidFill>
                        <a:latin typeface="Poppins"/>
                        <a:ea typeface="Poppins"/>
                        <a:cs typeface="Poppins"/>
                        <a:sym typeface="Poppins"/>
                      </a:endParaRPr>
                    </a:p>
                  </a:txBody>
                  <a:tcPr marT="0" marB="0" marR="68575" marL="6857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800">
                          <a:solidFill>
                            <a:schemeClr val="lt1"/>
                          </a:solidFill>
                          <a:latin typeface="Poppins"/>
                          <a:ea typeface="Poppins"/>
                          <a:cs typeface="Poppins"/>
                          <a:sym typeface="Poppins"/>
                        </a:rPr>
                        <a:t>Group Games Begin </a:t>
                      </a:r>
                      <a:endParaRPr b="1" sz="1800">
                        <a:solidFill>
                          <a:schemeClr val="lt1"/>
                        </a:solidFill>
                        <a:latin typeface="Poppins"/>
                        <a:ea typeface="Poppins"/>
                        <a:cs typeface="Poppins"/>
                        <a:sym typeface="Poppins"/>
                      </a:endParaRPr>
                    </a:p>
                  </a:txBody>
                  <a:tcPr marT="0" marB="0" marR="68575" marL="6857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896625">
                <a:tc>
                  <a:txBody>
                    <a:bodyPr/>
                    <a:lstStyle/>
                    <a:p>
                      <a:pPr indent="0" lvl="0" marL="0" rtl="0" algn="l">
                        <a:spcBef>
                          <a:spcPts val="0"/>
                        </a:spcBef>
                        <a:spcAft>
                          <a:spcPts val="0"/>
                        </a:spcAft>
                        <a:buNone/>
                      </a:pPr>
                      <a:r>
                        <a:rPr b="1" lang="en-US" sz="1800">
                          <a:solidFill>
                            <a:schemeClr val="lt1"/>
                          </a:solidFill>
                          <a:latin typeface="Poppins"/>
                          <a:ea typeface="Poppins"/>
                          <a:cs typeface="Poppins"/>
                          <a:sym typeface="Poppins"/>
                        </a:rPr>
                        <a:t>12:30</a:t>
                      </a:r>
                      <a:endParaRPr b="1" sz="1800">
                        <a:solidFill>
                          <a:schemeClr val="lt1"/>
                        </a:solidFill>
                        <a:latin typeface="Poppins"/>
                        <a:ea typeface="Poppins"/>
                        <a:cs typeface="Poppins"/>
                        <a:sym typeface="Poppins"/>
                      </a:endParaRPr>
                    </a:p>
                  </a:txBody>
                  <a:tcPr marT="0" marB="0" marR="68575" marL="6857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800">
                          <a:solidFill>
                            <a:schemeClr val="lt1"/>
                          </a:solidFill>
                          <a:latin typeface="Poppins"/>
                          <a:ea typeface="Poppins"/>
                          <a:cs typeface="Poppins"/>
                          <a:sym typeface="Poppins"/>
                        </a:rPr>
                        <a:t>Lunch</a:t>
                      </a:r>
                      <a:endParaRPr b="1" sz="1800">
                        <a:solidFill>
                          <a:schemeClr val="lt1"/>
                        </a:solidFill>
                        <a:latin typeface="Poppins"/>
                        <a:ea typeface="Poppins"/>
                        <a:cs typeface="Poppins"/>
                        <a:sym typeface="Poppins"/>
                      </a:endParaRPr>
                    </a:p>
                  </a:txBody>
                  <a:tcPr marT="0" marB="0" marR="68575" marL="6857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929000">
                <a:tc>
                  <a:txBody>
                    <a:bodyPr/>
                    <a:lstStyle/>
                    <a:p>
                      <a:pPr indent="0" lvl="0" marL="0" rtl="0" algn="l">
                        <a:spcBef>
                          <a:spcPts val="0"/>
                        </a:spcBef>
                        <a:spcAft>
                          <a:spcPts val="0"/>
                        </a:spcAft>
                        <a:buNone/>
                      </a:pPr>
                      <a:r>
                        <a:rPr b="1" lang="en-US" sz="1800">
                          <a:solidFill>
                            <a:schemeClr val="lt1"/>
                          </a:solidFill>
                          <a:latin typeface="Poppins"/>
                          <a:ea typeface="Poppins"/>
                          <a:cs typeface="Poppins"/>
                          <a:sym typeface="Poppins"/>
                        </a:rPr>
                        <a:t>14:30</a:t>
                      </a:r>
                      <a:endParaRPr b="1" sz="1800">
                        <a:solidFill>
                          <a:schemeClr val="lt1"/>
                        </a:solidFill>
                        <a:latin typeface="Poppins"/>
                        <a:ea typeface="Poppins"/>
                        <a:cs typeface="Poppins"/>
                        <a:sym typeface="Poppins"/>
                      </a:endParaRPr>
                    </a:p>
                  </a:txBody>
                  <a:tcPr marT="0" marB="0" marR="68575" marL="6857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800">
                          <a:solidFill>
                            <a:schemeClr val="lt1"/>
                          </a:solidFill>
                          <a:latin typeface="Poppins"/>
                          <a:ea typeface="Poppins"/>
                          <a:cs typeface="Poppins"/>
                          <a:sym typeface="Poppins"/>
                        </a:rPr>
                        <a:t>Knockout Games Begin </a:t>
                      </a:r>
                      <a:endParaRPr b="1" sz="1800">
                        <a:solidFill>
                          <a:schemeClr val="lt1"/>
                        </a:solidFill>
                        <a:latin typeface="Poppins"/>
                        <a:ea typeface="Poppins"/>
                        <a:cs typeface="Poppins"/>
                        <a:sym typeface="Poppins"/>
                      </a:endParaRPr>
                    </a:p>
                  </a:txBody>
                  <a:tcPr marT="0" marB="0" marR="68575" marL="6857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896625">
                <a:tc>
                  <a:txBody>
                    <a:bodyPr/>
                    <a:lstStyle/>
                    <a:p>
                      <a:pPr indent="0" lvl="0" marL="0" rtl="0" algn="l">
                        <a:spcBef>
                          <a:spcPts val="0"/>
                        </a:spcBef>
                        <a:spcAft>
                          <a:spcPts val="0"/>
                        </a:spcAft>
                        <a:buNone/>
                      </a:pPr>
                      <a:r>
                        <a:rPr b="1" lang="en-US" sz="1800">
                          <a:solidFill>
                            <a:schemeClr val="lt1"/>
                          </a:solidFill>
                          <a:latin typeface="Poppins"/>
                          <a:ea typeface="Poppins"/>
                          <a:cs typeface="Poppins"/>
                          <a:sym typeface="Poppins"/>
                        </a:rPr>
                        <a:t>15:45</a:t>
                      </a:r>
                      <a:endParaRPr b="1" sz="1800">
                        <a:solidFill>
                          <a:schemeClr val="lt1"/>
                        </a:solidFill>
                        <a:latin typeface="Poppins"/>
                        <a:ea typeface="Poppins"/>
                        <a:cs typeface="Poppins"/>
                        <a:sym typeface="Poppins"/>
                      </a:endParaRPr>
                    </a:p>
                  </a:txBody>
                  <a:tcPr marT="0" marB="0" marR="68575" marL="6857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800">
                          <a:solidFill>
                            <a:schemeClr val="lt1"/>
                          </a:solidFill>
                          <a:latin typeface="Poppins"/>
                          <a:ea typeface="Poppins"/>
                          <a:cs typeface="Poppins"/>
                          <a:sym typeface="Poppins"/>
                        </a:rPr>
                        <a:t>Presentation/Match Teas</a:t>
                      </a:r>
                      <a:endParaRPr b="1" sz="1800">
                        <a:solidFill>
                          <a:schemeClr val="lt1"/>
                        </a:solidFill>
                        <a:latin typeface="Poppins"/>
                        <a:ea typeface="Poppins"/>
                        <a:cs typeface="Poppins"/>
                        <a:sym typeface="Poppins"/>
                      </a:endParaRPr>
                    </a:p>
                  </a:txBody>
                  <a:tcPr marT="0" marB="0" marR="68575" marL="6857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896625">
                <a:tc>
                  <a:txBody>
                    <a:bodyPr/>
                    <a:lstStyle/>
                    <a:p>
                      <a:pPr indent="0" lvl="0" marL="0" rtl="0" algn="l">
                        <a:spcBef>
                          <a:spcPts val="0"/>
                        </a:spcBef>
                        <a:spcAft>
                          <a:spcPts val="0"/>
                        </a:spcAft>
                        <a:buNone/>
                      </a:pPr>
                      <a:r>
                        <a:rPr b="1" lang="en-US" sz="1800">
                          <a:solidFill>
                            <a:schemeClr val="lt1"/>
                          </a:solidFill>
                          <a:latin typeface="Poppins"/>
                          <a:ea typeface="Poppins"/>
                          <a:cs typeface="Poppins"/>
                          <a:sym typeface="Poppins"/>
                        </a:rPr>
                        <a:t>16:00</a:t>
                      </a:r>
                      <a:endParaRPr b="1" sz="1800">
                        <a:solidFill>
                          <a:schemeClr val="lt1"/>
                        </a:solidFill>
                        <a:latin typeface="Poppins"/>
                        <a:ea typeface="Poppins"/>
                        <a:cs typeface="Poppins"/>
                        <a:sym typeface="Poppins"/>
                      </a:endParaRPr>
                    </a:p>
                  </a:txBody>
                  <a:tcPr marT="0" marB="0" marR="68575" marL="6857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800">
                          <a:solidFill>
                            <a:schemeClr val="lt1"/>
                          </a:solidFill>
                          <a:latin typeface="Poppins"/>
                          <a:ea typeface="Poppins"/>
                          <a:cs typeface="Poppins"/>
                          <a:sym typeface="Poppins"/>
                        </a:rPr>
                        <a:t>Depart</a:t>
                      </a:r>
                      <a:endParaRPr b="1" sz="1800">
                        <a:solidFill>
                          <a:schemeClr val="lt1"/>
                        </a:solidFill>
                        <a:latin typeface="Poppins"/>
                        <a:ea typeface="Poppins"/>
                        <a:cs typeface="Poppins"/>
                        <a:sym typeface="Poppins"/>
                      </a:endParaRPr>
                    </a:p>
                  </a:txBody>
                  <a:tcPr marT="0" marB="0" marR="68575" marL="6857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3163"/>
        </a:solidFill>
      </p:bgPr>
    </p:bg>
    <p:spTree>
      <p:nvGrpSpPr>
        <p:cNvPr id="295" name="Shape 295"/>
        <p:cNvGrpSpPr/>
        <p:nvPr/>
      </p:nvGrpSpPr>
      <p:grpSpPr>
        <a:xfrm>
          <a:off x="0" y="0"/>
          <a:ext cx="0" cy="0"/>
          <a:chOff x="0" y="0"/>
          <a:chExt cx="0" cy="0"/>
        </a:xfrm>
      </p:grpSpPr>
      <p:grpSp>
        <p:nvGrpSpPr>
          <p:cNvPr id="296" name="Google Shape;296;p9"/>
          <p:cNvGrpSpPr/>
          <p:nvPr/>
        </p:nvGrpSpPr>
        <p:grpSpPr>
          <a:xfrm>
            <a:off x="0" y="10019642"/>
            <a:ext cx="7560000" cy="672358"/>
            <a:chOff x="0" y="-19050"/>
            <a:chExt cx="2709333" cy="240958"/>
          </a:xfrm>
        </p:grpSpPr>
        <p:sp>
          <p:nvSpPr>
            <p:cNvPr id="297" name="Google Shape;297;p9"/>
            <p:cNvSpPr/>
            <p:nvPr/>
          </p:nvSpPr>
          <p:spPr>
            <a:xfrm>
              <a:off x="0" y="0"/>
              <a:ext cx="2709333" cy="221908"/>
            </a:xfrm>
            <a:custGeom>
              <a:rect b="b" l="l" r="r" t="t"/>
              <a:pathLst>
                <a:path extrusionOk="0" h="221908" w="2709333">
                  <a:moveTo>
                    <a:pt x="0" y="0"/>
                  </a:moveTo>
                  <a:lnTo>
                    <a:pt x="2709333" y="0"/>
                  </a:lnTo>
                  <a:lnTo>
                    <a:pt x="2709333" y="221908"/>
                  </a:lnTo>
                  <a:lnTo>
                    <a:pt x="0" y="2219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9"/>
            <p:cNvSpPr txBox="1"/>
            <p:nvPr/>
          </p:nvSpPr>
          <p:spPr>
            <a:xfrm>
              <a:off x="0" y="-19050"/>
              <a:ext cx="2709333" cy="240958"/>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9" name="Google Shape;299;p9"/>
          <p:cNvSpPr/>
          <p:nvPr/>
        </p:nvSpPr>
        <p:spPr>
          <a:xfrm>
            <a:off x="-110260" y="10013672"/>
            <a:ext cx="2242818" cy="772327"/>
          </a:xfrm>
          <a:custGeom>
            <a:rect b="b" l="l" r="r" t="t"/>
            <a:pathLst>
              <a:path extrusionOk="0" h="772327" w="2242818">
                <a:moveTo>
                  <a:pt x="0" y="0"/>
                </a:moveTo>
                <a:lnTo>
                  <a:pt x="2242818" y="0"/>
                </a:lnTo>
                <a:lnTo>
                  <a:pt x="2242818" y="772327"/>
                </a:lnTo>
                <a:lnTo>
                  <a:pt x="0" y="77232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9"/>
          <p:cNvSpPr/>
          <p:nvPr/>
        </p:nvSpPr>
        <p:spPr>
          <a:xfrm>
            <a:off x="1654956" y="10005855"/>
            <a:ext cx="2386023" cy="821641"/>
          </a:xfrm>
          <a:custGeom>
            <a:rect b="b" l="l" r="r" t="t"/>
            <a:pathLst>
              <a:path extrusionOk="0" h="821641" w="2386023">
                <a:moveTo>
                  <a:pt x="0" y="0"/>
                </a:moveTo>
                <a:lnTo>
                  <a:pt x="2386022" y="0"/>
                </a:lnTo>
                <a:lnTo>
                  <a:pt x="2386022" y="821640"/>
                </a:lnTo>
                <a:lnTo>
                  <a:pt x="0" y="82164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9"/>
          <p:cNvSpPr/>
          <p:nvPr/>
        </p:nvSpPr>
        <p:spPr>
          <a:xfrm>
            <a:off x="3577330" y="10039533"/>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9"/>
          <p:cNvSpPr/>
          <p:nvPr/>
        </p:nvSpPr>
        <p:spPr>
          <a:xfrm>
            <a:off x="5420253" y="9998037"/>
            <a:ext cx="2288220" cy="787962"/>
          </a:xfrm>
          <a:custGeom>
            <a:rect b="b" l="l" r="r" t="t"/>
            <a:pathLst>
              <a:path extrusionOk="0" h="787962" w="2288220">
                <a:moveTo>
                  <a:pt x="0" y="0"/>
                </a:moveTo>
                <a:lnTo>
                  <a:pt x="2288220" y="0"/>
                </a:lnTo>
                <a:lnTo>
                  <a:pt x="2288220" y="787962"/>
                </a:lnTo>
                <a:lnTo>
                  <a:pt x="0" y="7879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9"/>
          <p:cNvSpPr/>
          <p:nvPr/>
        </p:nvSpPr>
        <p:spPr>
          <a:xfrm>
            <a:off x="-29854" y="0"/>
            <a:ext cx="7619841" cy="10193768"/>
          </a:xfrm>
          <a:custGeom>
            <a:rect b="b" l="l" r="r" t="t"/>
            <a:pathLst>
              <a:path extrusionOk="0" h="10193768" w="7619841">
                <a:moveTo>
                  <a:pt x="0" y="0"/>
                </a:moveTo>
                <a:lnTo>
                  <a:pt x="7619841" y="0"/>
                </a:lnTo>
                <a:lnTo>
                  <a:pt x="7619841" y="10193768"/>
                </a:lnTo>
                <a:lnTo>
                  <a:pt x="0" y="10193768"/>
                </a:lnTo>
                <a:lnTo>
                  <a:pt x="0" y="0"/>
                </a:lnTo>
                <a:close/>
              </a:path>
            </a:pathLst>
          </a:custGeom>
          <a:blipFill rotWithShape="1">
            <a:blip r:embed="rId4">
              <a:alphaModFix amt="6999"/>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04" name="Google Shape;304;p9"/>
          <p:cNvGrpSpPr/>
          <p:nvPr/>
        </p:nvGrpSpPr>
        <p:grpSpPr>
          <a:xfrm>
            <a:off x="237585" y="109409"/>
            <a:ext cx="7084830" cy="1133712"/>
            <a:chOff x="0" y="-57150"/>
            <a:chExt cx="2539043" cy="406297"/>
          </a:xfrm>
        </p:grpSpPr>
        <p:sp>
          <p:nvSpPr>
            <p:cNvPr id="305" name="Google Shape;305;p9"/>
            <p:cNvSpPr/>
            <p:nvPr/>
          </p:nvSpPr>
          <p:spPr>
            <a:xfrm>
              <a:off x="0" y="0"/>
              <a:ext cx="2539043" cy="349147"/>
            </a:xfrm>
            <a:custGeom>
              <a:rect b="b" l="l" r="r" t="t"/>
              <a:pathLst>
                <a:path extrusionOk="0" h="349147" w="2539043">
                  <a:moveTo>
                    <a:pt x="40432" y="0"/>
                  </a:moveTo>
                  <a:lnTo>
                    <a:pt x="2498611" y="0"/>
                  </a:lnTo>
                  <a:cubicBezTo>
                    <a:pt x="2509335" y="0"/>
                    <a:pt x="2519618" y="4260"/>
                    <a:pt x="2527201" y="11842"/>
                  </a:cubicBezTo>
                  <a:cubicBezTo>
                    <a:pt x="2534783" y="19425"/>
                    <a:pt x="2539043" y="29708"/>
                    <a:pt x="2539043" y="40432"/>
                  </a:cubicBezTo>
                  <a:lnTo>
                    <a:pt x="2539043" y="308715"/>
                  </a:lnTo>
                  <a:cubicBezTo>
                    <a:pt x="2539043" y="319438"/>
                    <a:pt x="2534783" y="329722"/>
                    <a:pt x="2527201" y="337305"/>
                  </a:cubicBezTo>
                  <a:cubicBezTo>
                    <a:pt x="2519618" y="344887"/>
                    <a:pt x="2509335" y="349147"/>
                    <a:pt x="2498611" y="349147"/>
                  </a:cubicBezTo>
                  <a:lnTo>
                    <a:pt x="40432" y="349147"/>
                  </a:lnTo>
                  <a:cubicBezTo>
                    <a:pt x="29708" y="349147"/>
                    <a:pt x="19425" y="344887"/>
                    <a:pt x="11842" y="337305"/>
                  </a:cubicBezTo>
                  <a:cubicBezTo>
                    <a:pt x="4260" y="329722"/>
                    <a:pt x="0" y="319438"/>
                    <a:pt x="0" y="308715"/>
                  </a:cubicBezTo>
                  <a:lnTo>
                    <a:pt x="0" y="40432"/>
                  </a:lnTo>
                  <a:cubicBezTo>
                    <a:pt x="0" y="29708"/>
                    <a:pt x="4260" y="19425"/>
                    <a:pt x="11842" y="11842"/>
                  </a:cubicBezTo>
                  <a:cubicBezTo>
                    <a:pt x="19425" y="4260"/>
                    <a:pt x="29708" y="0"/>
                    <a:pt x="4043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9"/>
            <p:cNvSpPr txBox="1"/>
            <p:nvPr/>
          </p:nvSpPr>
          <p:spPr>
            <a:xfrm>
              <a:off x="0" y="-57150"/>
              <a:ext cx="2539043" cy="406297"/>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None/>
              </a:pPr>
              <a:r>
                <a:rPr lang="en-US" sz="2999">
                  <a:solidFill>
                    <a:srgbClr val="503163"/>
                  </a:solidFill>
                  <a:latin typeface="Manrope"/>
                  <a:ea typeface="Manrope"/>
                  <a:cs typeface="Manrope"/>
                  <a:sym typeface="Manrope"/>
                </a:rPr>
                <a:t>LIST OF SCHOOLS/POOLS</a:t>
              </a:r>
              <a:endParaRPr/>
            </a:p>
          </p:txBody>
        </p:sp>
      </p:grpSp>
      <p:sp>
        <p:nvSpPr>
          <p:cNvPr id="307" name="Google Shape;307;p9"/>
          <p:cNvSpPr txBox="1"/>
          <p:nvPr/>
        </p:nvSpPr>
        <p:spPr>
          <a:xfrm>
            <a:off x="179832" y="3703425"/>
            <a:ext cx="14364" cy="76371"/>
          </a:xfrm>
          <a:prstGeom prst="rect">
            <a:avLst/>
          </a:prstGeom>
          <a:noFill/>
          <a:ln>
            <a:noFill/>
          </a:ln>
        </p:spPr>
        <p:txBody>
          <a:bodyPr anchorCtr="0" anchor="t" bIns="0" lIns="0" spcFirstLastPara="1" rIns="0" wrap="square" tIns="0">
            <a:spAutoFit/>
          </a:bodyPr>
          <a:lstStyle/>
          <a:p>
            <a:pPr indent="0" lvl="0" marL="0" marR="0" rtl="0" algn="l">
              <a:lnSpc>
                <a:spcPct val="109145"/>
              </a:lnSpc>
              <a:spcBef>
                <a:spcPts val="0"/>
              </a:spcBef>
              <a:spcAft>
                <a:spcPts val="0"/>
              </a:spcAft>
              <a:buNone/>
            </a:pPr>
            <a:r>
              <a:rPr lang="en-US" sz="503">
                <a:solidFill>
                  <a:srgbClr val="FFFFFF"/>
                </a:solidFill>
                <a:latin typeface="Cambria"/>
                <a:ea typeface="Cambria"/>
                <a:cs typeface="Cambria"/>
                <a:sym typeface="Cambria"/>
              </a:rPr>
              <a:t> </a:t>
            </a:r>
            <a:endParaRPr/>
          </a:p>
        </p:txBody>
      </p:sp>
      <p:sp>
        <p:nvSpPr>
          <p:cNvPr id="308" name="Google Shape;308;p9"/>
          <p:cNvSpPr txBox="1"/>
          <p:nvPr/>
        </p:nvSpPr>
        <p:spPr>
          <a:xfrm>
            <a:off x="575296" y="1714507"/>
            <a:ext cx="3002034" cy="301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FFFFFF"/>
                </a:solidFill>
                <a:latin typeface="Manrope"/>
                <a:ea typeface="Manrope"/>
                <a:cs typeface="Manrope"/>
                <a:sym typeface="Manrope"/>
              </a:rPr>
              <a:t>List of schools attending:</a:t>
            </a:r>
            <a:endParaRPr/>
          </a:p>
        </p:txBody>
      </p:sp>
      <p:graphicFrame>
        <p:nvGraphicFramePr>
          <p:cNvPr id="309" name="Google Shape;309;p9"/>
          <p:cNvGraphicFramePr/>
          <p:nvPr/>
        </p:nvGraphicFramePr>
        <p:xfrm>
          <a:off x="179825" y="2398563"/>
          <a:ext cx="3000000" cy="3000000"/>
        </p:xfrm>
        <a:graphic>
          <a:graphicData uri="http://schemas.openxmlformats.org/drawingml/2006/table">
            <a:tbl>
              <a:tblPr bandRow="1">
                <a:noFill/>
                <a:tableStyleId>{FF931EF6-CABD-40D5-BC03-E7585AF3D868}</a:tableStyleId>
              </a:tblPr>
              <a:tblGrid>
                <a:gridCol w="611925"/>
                <a:gridCol w="3023600"/>
                <a:gridCol w="425075"/>
                <a:gridCol w="3082100"/>
              </a:tblGrid>
              <a:tr h="366250">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0" marB="0" marR="73025" marL="73025" anchor="ctr">
                    <a:lnR cap="flat" cmpd="sng" w="6350">
                      <a:solidFill>
                        <a:srgbClr val="000000"/>
                      </a:solidFill>
                      <a:prstDash val="solid"/>
                      <a:round/>
                      <a:headEnd len="sm" w="sm" type="none"/>
                      <a:tailEnd len="sm" w="sm" type="none"/>
                    </a:lnR>
                    <a:lnB cap="flat" cmpd="sng" w="6350">
                      <a:solidFill>
                        <a:schemeClr val="lt1"/>
                      </a:solidFill>
                      <a:prstDash val="solid"/>
                      <a:round/>
                      <a:headEnd len="sm" w="sm" type="none"/>
                      <a:tailEnd len="sm" w="sm" type="none"/>
                    </a:lnB>
                    <a:solidFill>
                      <a:srgbClr val="8CCDB4"/>
                    </a:solidFill>
                  </a:tcPr>
                </a:tc>
                <a:tc>
                  <a:txBody>
                    <a:bodyPr/>
                    <a:lstStyle/>
                    <a:p>
                      <a:pPr indent="0" lvl="0" marL="0" rtl="0" algn="ctr">
                        <a:spcBef>
                          <a:spcPts val="0"/>
                        </a:spcBef>
                        <a:spcAft>
                          <a:spcPts val="0"/>
                        </a:spcAft>
                        <a:buNone/>
                      </a:pPr>
                      <a:r>
                        <a:rPr b="1" lang="en-US" sz="1100">
                          <a:solidFill>
                            <a:schemeClr val="lt1"/>
                          </a:solidFill>
                          <a:latin typeface="Poppins"/>
                          <a:ea typeface="Poppins"/>
                          <a:cs typeface="Poppins"/>
                          <a:sym typeface="Poppins"/>
                        </a:rPr>
                        <a:t>POOL 1</a:t>
                      </a:r>
                      <a:endParaRPr sz="1200">
                        <a:solidFill>
                          <a:schemeClr val="lt1"/>
                        </a:solidFill>
                        <a:latin typeface="Poppins"/>
                        <a:ea typeface="Poppins"/>
                        <a:cs typeface="Poppins"/>
                        <a:sym typeface="Poppins"/>
                      </a:endParaRPr>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B cap="flat" cmpd="sng" w="6350">
                      <a:solidFill>
                        <a:schemeClr val="lt1"/>
                      </a:solidFill>
                      <a:prstDash val="solid"/>
                      <a:round/>
                      <a:headEnd len="sm" w="sm" type="none"/>
                      <a:tailEnd len="sm" w="sm" type="none"/>
                    </a:lnB>
                    <a:solidFill>
                      <a:srgbClr val="8CCDB4"/>
                    </a:solidFill>
                  </a:tcPr>
                </a:tc>
                <a:tc>
                  <a:txBody>
                    <a:bodyPr/>
                    <a:lstStyle/>
                    <a:p>
                      <a:pPr indent="0" lvl="0" marL="0" rtl="0" algn="l">
                        <a:spcBef>
                          <a:spcPts val="0"/>
                        </a:spcBef>
                        <a:spcAft>
                          <a:spcPts val="0"/>
                        </a:spcAft>
                        <a:buNone/>
                      </a:pPr>
                      <a:r>
                        <a:t/>
                      </a:r>
                      <a:endParaRPr sz="1200">
                        <a:solidFill>
                          <a:schemeClr val="lt1"/>
                        </a:solidFill>
                        <a:latin typeface="Poppins"/>
                        <a:ea typeface="Poppins"/>
                        <a:cs typeface="Poppins"/>
                        <a:sym typeface="Poppins"/>
                      </a:endParaRPr>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B cap="flat" cmpd="sng" w="6350">
                      <a:solidFill>
                        <a:schemeClr val="lt1"/>
                      </a:solidFill>
                      <a:prstDash val="solid"/>
                      <a:round/>
                      <a:headEnd len="sm" w="sm" type="none"/>
                      <a:tailEnd len="sm" w="sm" type="none"/>
                    </a:lnB>
                    <a:solidFill>
                      <a:srgbClr val="8CCDB4"/>
                    </a:solidFill>
                  </a:tcPr>
                </a:tc>
                <a:tc>
                  <a:txBody>
                    <a:bodyPr/>
                    <a:lstStyle/>
                    <a:p>
                      <a:pPr indent="0" lvl="0" marL="0" rtl="0" algn="ctr">
                        <a:spcBef>
                          <a:spcPts val="0"/>
                        </a:spcBef>
                        <a:spcAft>
                          <a:spcPts val="0"/>
                        </a:spcAft>
                        <a:buNone/>
                      </a:pPr>
                      <a:r>
                        <a:rPr b="1" lang="en-US" sz="1100">
                          <a:solidFill>
                            <a:schemeClr val="lt1"/>
                          </a:solidFill>
                          <a:latin typeface="Poppins"/>
                          <a:ea typeface="Poppins"/>
                          <a:cs typeface="Poppins"/>
                          <a:sym typeface="Poppins"/>
                        </a:rPr>
                        <a:t>POOL 2</a:t>
                      </a:r>
                      <a:endParaRPr sz="1200">
                        <a:solidFill>
                          <a:schemeClr val="lt1"/>
                        </a:solidFill>
                        <a:latin typeface="Poppins"/>
                        <a:ea typeface="Poppins"/>
                        <a:cs typeface="Poppins"/>
                        <a:sym typeface="Poppins"/>
                      </a:endParaRPr>
                    </a:p>
                  </a:txBody>
                  <a:tcPr marT="0" marB="0" marR="73025" marL="73025" anchor="ctr">
                    <a:lnL cap="flat" cmpd="sng" w="6350">
                      <a:solidFill>
                        <a:srgbClr val="000000"/>
                      </a:solidFill>
                      <a:prstDash val="solid"/>
                      <a:round/>
                      <a:headEnd len="sm" w="sm" type="none"/>
                      <a:tailEnd len="sm" w="sm" type="none"/>
                    </a:lnL>
                    <a:lnB cap="flat" cmpd="sng" w="6350">
                      <a:solidFill>
                        <a:schemeClr val="lt1"/>
                      </a:solidFill>
                      <a:prstDash val="solid"/>
                      <a:round/>
                      <a:headEnd len="sm" w="sm" type="none"/>
                      <a:tailEnd len="sm" w="sm" type="none"/>
                    </a:lnB>
                    <a:solidFill>
                      <a:srgbClr val="8CCDB4"/>
                    </a:solidFill>
                  </a:tcPr>
                </a:tc>
              </a:tr>
              <a:tr h="366250">
                <a:tc>
                  <a:txBody>
                    <a:bodyPr/>
                    <a:lstStyle/>
                    <a:p>
                      <a:pPr indent="0" lvl="0" marL="0" rtl="0" algn="l">
                        <a:spcBef>
                          <a:spcPts val="0"/>
                        </a:spcBef>
                        <a:spcAft>
                          <a:spcPts val="0"/>
                        </a:spcAft>
                        <a:buNone/>
                      </a:pPr>
                      <a:r>
                        <a:rPr b="1" lang="en-US" sz="1300">
                          <a:solidFill>
                            <a:schemeClr val="lt1"/>
                          </a:solidFill>
                          <a:latin typeface="Poppins"/>
                          <a:ea typeface="Poppins"/>
                          <a:cs typeface="Poppins"/>
                          <a:sym typeface="Poppins"/>
                        </a:rPr>
                        <a:t>A1</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300">
                          <a:solidFill>
                            <a:schemeClr val="lt1"/>
                          </a:solidFill>
                          <a:latin typeface="Poppins"/>
                          <a:ea typeface="Poppins"/>
                          <a:cs typeface="Poppins"/>
                          <a:sym typeface="Poppins"/>
                        </a:rPr>
                        <a:t>Westbrook Hay</a:t>
                      </a:r>
                      <a:endParaRPr>
                        <a:solidFill>
                          <a:schemeClr val="lt1"/>
                        </a:solidFill>
                        <a:latin typeface="Poppins"/>
                        <a:ea typeface="Poppins"/>
                        <a:cs typeface="Poppins"/>
                        <a:sym typeface="Poppins"/>
                      </a:endParaRPr>
                    </a:p>
                    <a:p>
                      <a:pPr indent="0" lvl="0" marL="0" rtl="0" algn="l">
                        <a:spcBef>
                          <a:spcPts val="0"/>
                        </a:spcBef>
                        <a:spcAft>
                          <a:spcPts val="0"/>
                        </a:spcAft>
                        <a:buNone/>
                      </a:pPr>
                      <a:r>
                        <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300">
                          <a:solidFill>
                            <a:schemeClr val="lt1"/>
                          </a:solidFill>
                          <a:latin typeface="Poppins"/>
                          <a:ea typeface="Poppins"/>
                          <a:cs typeface="Poppins"/>
                          <a:sym typeface="Poppins"/>
                        </a:rPr>
                        <a:t>B1</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300">
                          <a:solidFill>
                            <a:schemeClr val="lt1"/>
                          </a:solidFill>
                          <a:latin typeface="Poppins"/>
                          <a:ea typeface="Poppins"/>
                          <a:cs typeface="Poppins"/>
                          <a:sym typeface="Poppins"/>
                        </a:rPr>
                        <a:t>Bute House Prep School for Girls</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366250">
                <a:tc>
                  <a:txBody>
                    <a:bodyPr/>
                    <a:lstStyle/>
                    <a:p>
                      <a:pPr indent="0" lvl="0" marL="0" rtl="0" algn="l">
                        <a:spcBef>
                          <a:spcPts val="0"/>
                        </a:spcBef>
                        <a:spcAft>
                          <a:spcPts val="0"/>
                        </a:spcAft>
                        <a:buNone/>
                      </a:pPr>
                      <a:r>
                        <a:rPr b="1" lang="en-US" sz="1300">
                          <a:solidFill>
                            <a:schemeClr val="lt1"/>
                          </a:solidFill>
                          <a:latin typeface="Poppins"/>
                          <a:ea typeface="Poppins"/>
                          <a:cs typeface="Poppins"/>
                          <a:sym typeface="Poppins"/>
                        </a:rPr>
                        <a:t>A2</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300">
                          <a:solidFill>
                            <a:schemeClr val="lt1"/>
                          </a:solidFill>
                          <a:latin typeface="Poppins"/>
                          <a:ea typeface="Poppins"/>
                          <a:cs typeface="Poppins"/>
                          <a:sym typeface="Poppins"/>
                        </a:rPr>
                        <a:t>St Mary's School, Hampstead</a:t>
                      </a:r>
                      <a:endParaRPr>
                        <a:solidFill>
                          <a:schemeClr val="lt1"/>
                        </a:solidFill>
                        <a:latin typeface="Poppins"/>
                        <a:ea typeface="Poppins"/>
                        <a:cs typeface="Poppins"/>
                        <a:sym typeface="Poppins"/>
                      </a:endParaRPr>
                    </a:p>
                    <a:p>
                      <a:pPr indent="0" lvl="0" marL="0" rtl="0" algn="l">
                        <a:spcBef>
                          <a:spcPts val="0"/>
                        </a:spcBef>
                        <a:spcAft>
                          <a:spcPts val="0"/>
                        </a:spcAft>
                        <a:buNone/>
                      </a:pPr>
                      <a:r>
                        <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300">
                          <a:solidFill>
                            <a:schemeClr val="lt1"/>
                          </a:solidFill>
                          <a:latin typeface="Poppins"/>
                          <a:ea typeface="Poppins"/>
                          <a:cs typeface="Poppins"/>
                          <a:sym typeface="Poppins"/>
                        </a:rPr>
                        <a:t>B2</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300">
                          <a:solidFill>
                            <a:schemeClr val="lt1"/>
                          </a:solidFill>
                          <a:latin typeface="Poppins"/>
                          <a:ea typeface="Poppins"/>
                          <a:cs typeface="Poppins"/>
                          <a:sym typeface="Poppins"/>
                        </a:rPr>
                        <a:t>St George’s School</a:t>
                      </a:r>
                      <a:endParaRPr>
                        <a:solidFill>
                          <a:schemeClr val="lt1"/>
                        </a:solidFill>
                        <a:latin typeface="Poppins"/>
                        <a:ea typeface="Poppins"/>
                        <a:cs typeface="Poppins"/>
                        <a:sym typeface="Poppins"/>
                      </a:endParaRPr>
                    </a:p>
                    <a:p>
                      <a:pPr indent="0" lvl="0" marL="0" rtl="0" algn="l">
                        <a:spcBef>
                          <a:spcPts val="0"/>
                        </a:spcBef>
                        <a:spcAft>
                          <a:spcPts val="0"/>
                        </a:spcAft>
                        <a:buNone/>
                      </a:pPr>
                      <a:r>
                        <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366250">
                <a:tc>
                  <a:txBody>
                    <a:bodyPr/>
                    <a:lstStyle/>
                    <a:p>
                      <a:pPr indent="0" lvl="0" marL="0" rtl="0" algn="l">
                        <a:spcBef>
                          <a:spcPts val="0"/>
                        </a:spcBef>
                        <a:spcAft>
                          <a:spcPts val="0"/>
                        </a:spcAft>
                        <a:buNone/>
                      </a:pPr>
                      <a:r>
                        <a:rPr b="1" lang="en-US" sz="1300">
                          <a:solidFill>
                            <a:schemeClr val="lt1"/>
                          </a:solidFill>
                          <a:latin typeface="Poppins"/>
                          <a:ea typeface="Poppins"/>
                          <a:cs typeface="Poppins"/>
                          <a:sym typeface="Poppins"/>
                        </a:rPr>
                        <a:t>A3</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300">
                          <a:solidFill>
                            <a:schemeClr val="lt1"/>
                          </a:solidFill>
                          <a:latin typeface="Poppins"/>
                          <a:ea typeface="Poppins"/>
                          <a:cs typeface="Poppins"/>
                          <a:sym typeface="Poppins"/>
                        </a:rPr>
                        <a:t>St George's Junior School</a:t>
                      </a:r>
                      <a:endParaRPr>
                        <a:solidFill>
                          <a:schemeClr val="lt1"/>
                        </a:solidFill>
                        <a:latin typeface="Poppins"/>
                        <a:ea typeface="Poppins"/>
                        <a:cs typeface="Poppins"/>
                        <a:sym typeface="Poppins"/>
                      </a:endParaRPr>
                    </a:p>
                    <a:p>
                      <a:pPr indent="0" lvl="0" marL="0" rtl="0" algn="l">
                        <a:spcBef>
                          <a:spcPts val="0"/>
                        </a:spcBef>
                        <a:spcAft>
                          <a:spcPts val="0"/>
                        </a:spcAft>
                        <a:buNone/>
                      </a:pPr>
                      <a:r>
                        <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300">
                          <a:solidFill>
                            <a:schemeClr val="lt1"/>
                          </a:solidFill>
                          <a:latin typeface="Poppins"/>
                          <a:ea typeface="Poppins"/>
                          <a:cs typeface="Poppins"/>
                          <a:sym typeface="Poppins"/>
                        </a:rPr>
                        <a:t>B3</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300">
                          <a:solidFill>
                            <a:schemeClr val="lt1"/>
                          </a:solidFill>
                          <a:latin typeface="Poppins"/>
                          <a:ea typeface="Poppins"/>
                          <a:cs typeface="Poppins"/>
                          <a:sym typeface="Poppins"/>
                        </a:rPr>
                        <a:t>Warwick Prep School </a:t>
                      </a:r>
                      <a:endParaRPr>
                        <a:solidFill>
                          <a:schemeClr val="lt1"/>
                        </a:solidFill>
                        <a:latin typeface="Poppins"/>
                        <a:ea typeface="Poppins"/>
                        <a:cs typeface="Poppins"/>
                        <a:sym typeface="Poppins"/>
                      </a:endParaRPr>
                    </a:p>
                    <a:p>
                      <a:pPr indent="0" lvl="0" marL="0" rtl="0" algn="l">
                        <a:spcBef>
                          <a:spcPts val="0"/>
                        </a:spcBef>
                        <a:spcAft>
                          <a:spcPts val="0"/>
                        </a:spcAft>
                        <a:buNone/>
                      </a:pPr>
                      <a:r>
                        <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368200">
                <a:tc>
                  <a:txBody>
                    <a:bodyPr/>
                    <a:lstStyle/>
                    <a:p>
                      <a:pPr indent="0" lvl="0" marL="0" rtl="0" algn="l">
                        <a:spcBef>
                          <a:spcPts val="0"/>
                        </a:spcBef>
                        <a:spcAft>
                          <a:spcPts val="0"/>
                        </a:spcAft>
                        <a:buNone/>
                      </a:pPr>
                      <a:r>
                        <a:rPr b="1" lang="en-US" sz="1300">
                          <a:solidFill>
                            <a:schemeClr val="lt1"/>
                          </a:solidFill>
                          <a:latin typeface="Poppins"/>
                          <a:ea typeface="Poppins"/>
                          <a:cs typeface="Poppins"/>
                          <a:sym typeface="Poppins"/>
                        </a:rPr>
                        <a:t>A4</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300">
                          <a:solidFill>
                            <a:schemeClr val="lt1"/>
                          </a:solidFill>
                          <a:latin typeface="Poppins"/>
                          <a:ea typeface="Poppins"/>
                          <a:cs typeface="Poppins"/>
                          <a:sym typeface="Poppins"/>
                        </a:rPr>
                        <a:t>Stormont</a:t>
                      </a:r>
                      <a:endParaRPr>
                        <a:solidFill>
                          <a:schemeClr val="lt1"/>
                        </a:solidFill>
                        <a:latin typeface="Poppins"/>
                        <a:ea typeface="Poppins"/>
                        <a:cs typeface="Poppins"/>
                        <a:sym typeface="Poppins"/>
                      </a:endParaRPr>
                    </a:p>
                    <a:p>
                      <a:pPr indent="0" lvl="0" marL="0" rtl="0" algn="l">
                        <a:spcBef>
                          <a:spcPts val="0"/>
                        </a:spcBef>
                        <a:spcAft>
                          <a:spcPts val="0"/>
                        </a:spcAft>
                        <a:buNone/>
                      </a:pPr>
                      <a:r>
                        <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300">
                          <a:solidFill>
                            <a:schemeClr val="lt1"/>
                          </a:solidFill>
                          <a:latin typeface="Poppins"/>
                          <a:ea typeface="Poppins"/>
                          <a:cs typeface="Poppins"/>
                          <a:sym typeface="Poppins"/>
                        </a:rPr>
                        <a:t>B4</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a:solidFill>
                            <a:schemeClr val="lt1"/>
                          </a:solidFill>
                          <a:latin typeface="Poppins"/>
                          <a:ea typeface="Poppins"/>
                          <a:cs typeface="Poppins"/>
                          <a:sym typeface="Poppins"/>
                        </a:rPr>
                        <a:t>Berkhamsted Prep School </a:t>
                      </a:r>
                      <a:endParaRPr>
                        <a:solidFill>
                          <a:schemeClr val="lt1"/>
                        </a:solidFill>
                        <a:latin typeface="Poppins"/>
                        <a:ea typeface="Poppins"/>
                        <a:cs typeface="Poppins"/>
                        <a:sym typeface="Poppins"/>
                      </a:endParaRPr>
                    </a:p>
                    <a:p>
                      <a:pPr indent="0" lvl="0" marL="0" rtl="0" algn="l">
                        <a:spcBef>
                          <a:spcPts val="0"/>
                        </a:spcBef>
                        <a:spcAft>
                          <a:spcPts val="0"/>
                        </a:spcAft>
                        <a:buNone/>
                      </a:pPr>
                      <a:r>
                        <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532900">
                <a:tc>
                  <a:txBody>
                    <a:bodyPr/>
                    <a:lstStyle/>
                    <a:p>
                      <a:pPr indent="0" lvl="0" marL="0" rtl="0" algn="l">
                        <a:spcBef>
                          <a:spcPts val="0"/>
                        </a:spcBef>
                        <a:spcAft>
                          <a:spcPts val="0"/>
                        </a:spcAft>
                        <a:buNone/>
                      </a:pPr>
                      <a:r>
                        <a:rPr b="1" lang="en-US" sz="1300">
                          <a:solidFill>
                            <a:schemeClr val="lt1"/>
                          </a:solidFill>
                          <a:latin typeface="Poppins"/>
                          <a:ea typeface="Poppins"/>
                          <a:cs typeface="Poppins"/>
                          <a:sym typeface="Poppins"/>
                        </a:rPr>
                        <a:t>A5</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300">
                          <a:solidFill>
                            <a:schemeClr val="lt1"/>
                          </a:solidFill>
                          <a:latin typeface="Poppins"/>
                          <a:ea typeface="Poppins"/>
                          <a:cs typeface="Poppins"/>
                          <a:sym typeface="Poppins"/>
                        </a:rPr>
                        <a:t>Stephen Perse Foundation - Dame Bradbury's</a:t>
                      </a:r>
                      <a:endParaRPr>
                        <a:solidFill>
                          <a:schemeClr val="lt1"/>
                        </a:solidFill>
                        <a:latin typeface="Poppins"/>
                        <a:ea typeface="Poppins"/>
                        <a:cs typeface="Poppins"/>
                        <a:sym typeface="Poppins"/>
                      </a:endParaRPr>
                    </a:p>
                    <a:p>
                      <a:pPr indent="0" lvl="0" marL="0" rtl="0" algn="l">
                        <a:spcBef>
                          <a:spcPts val="0"/>
                        </a:spcBef>
                        <a:spcAft>
                          <a:spcPts val="0"/>
                        </a:spcAft>
                        <a:buNone/>
                      </a:pPr>
                      <a:r>
                        <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300">
                          <a:solidFill>
                            <a:schemeClr val="lt1"/>
                          </a:solidFill>
                          <a:latin typeface="Poppins"/>
                          <a:ea typeface="Poppins"/>
                          <a:cs typeface="Poppins"/>
                          <a:sym typeface="Poppins"/>
                        </a:rPr>
                        <a:t>B5</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300">
                          <a:solidFill>
                            <a:schemeClr val="lt1"/>
                          </a:solidFill>
                          <a:latin typeface="Poppins"/>
                          <a:ea typeface="Poppins"/>
                          <a:cs typeface="Poppins"/>
                          <a:sym typeface="Poppins"/>
                        </a:rPr>
                        <a:t>The Marist School - Prep </a:t>
                      </a:r>
                      <a:endParaRPr>
                        <a:solidFill>
                          <a:schemeClr val="lt1"/>
                        </a:solidFill>
                        <a:latin typeface="Poppins"/>
                        <a:ea typeface="Poppins"/>
                        <a:cs typeface="Poppins"/>
                        <a:sym typeface="Poppins"/>
                      </a:endParaRPr>
                    </a:p>
                    <a:p>
                      <a:pPr indent="0" lvl="0" marL="0" rtl="0" algn="l">
                        <a:spcBef>
                          <a:spcPts val="0"/>
                        </a:spcBef>
                        <a:spcAft>
                          <a:spcPts val="1200"/>
                        </a:spcAft>
                        <a:buNone/>
                      </a:pPr>
                      <a:r>
                        <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532900">
                <a:tc>
                  <a:txBody>
                    <a:bodyPr/>
                    <a:lstStyle/>
                    <a:p>
                      <a:pPr indent="0" lvl="0" marL="0" rtl="0" algn="l">
                        <a:spcBef>
                          <a:spcPts val="0"/>
                        </a:spcBef>
                        <a:spcAft>
                          <a:spcPts val="0"/>
                        </a:spcAft>
                        <a:buNone/>
                      </a:pPr>
                      <a:r>
                        <a:rPr b="1" lang="en-US" sz="1300">
                          <a:solidFill>
                            <a:schemeClr val="lt1"/>
                          </a:solidFill>
                          <a:latin typeface="Poppins"/>
                          <a:ea typeface="Poppins"/>
                          <a:cs typeface="Poppins"/>
                          <a:sym typeface="Poppins"/>
                        </a:rPr>
                        <a:t>A6</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300">
                          <a:solidFill>
                            <a:schemeClr val="lt1"/>
                          </a:solidFill>
                          <a:latin typeface="Poppins"/>
                          <a:ea typeface="Poppins"/>
                          <a:cs typeface="Poppins"/>
                          <a:sym typeface="Poppins"/>
                        </a:rPr>
                        <a:t>Lambrook</a:t>
                      </a:r>
                      <a:endParaRPr sz="1300">
                        <a:solidFill>
                          <a:schemeClr val="lt1"/>
                        </a:solidFill>
                        <a:latin typeface="Poppins"/>
                        <a:ea typeface="Poppins"/>
                        <a:cs typeface="Poppins"/>
                        <a:sym typeface="Poppins"/>
                      </a:endParaRPr>
                    </a:p>
                    <a:p>
                      <a:pPr indent="0" lvl="0" marL="0" rtl="0" algn="l">
                        <a:spcBef>
                          <a:spcPts val="0"/>
                        </a:spcBef>
                        <a:spcAft>
                          <a:spcPts val="0"/>
                        </a:spcAft>
                        <a:buNone/>
                      </a:pPr>
                      <a:r>
                        <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300">
                          <a:solidFill>
                            <a:schemeClr val="lt1"/>
                          </a:solidFill>
                          <a:latin typeface="Poppins"/>
                          <a:ea typeface="Poppins"/>
                          <a:cs typeface="Poppins"/>
                          <a:sym typeface="Poppins"/>
                        </a:rPr>
                        <a:t>B6</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300">
                          <a:solidFill>
                            <a:schemeClr val="lt1"/>
                          </a:solidFill>
                          <a:latin typeface="Poppins"/>
                          <a:ea typeface="Poppins"/>
                          <a:cs typeface="Poppins"/>
                          <a:sym typeface="Poppins"/>
                        </a:rPr>
                        <a:t>North London Collegiate Junior School </a:t>
                      </a:r>
                      <a:endParaRPr>
                        <a:solidFill>
                          <a:schemeClr val="lt1"/>
                        </a:solidFill>
                        <a:latin typeface="Poppins"/>
                        <a:ea typeface="Poppins"/>
                        <a:cs typeface="Poppins"/>
                        <a:sym typeface="Poppins"/>
                      </a:endParaRPr>
                    </a:p>
                    <a:p>
                      <a:pPr indent="0" lvl="0" marL="0" rtl="0" algn="l">
                        <a:spcBef>
                          <a:spcPts val="0"/>
                        </a:spcBef>
                        <a:spcAft>
                          <a:spcPts val="0"/>
                        </a:spcAft>
                        <a:buNone/>
                      </a:pPr>
                      <a:r>
                        <a:t/>
                      </a:r>
                      <a:endParaRPr>
                        <a:solidFill>
                          <a:schemeClr val="lt1"/>
                        </a:solidFill>
                        <a:latin typeface="Poppins"/>
                        <a:ea typeface="Poppins"/>
                        <a:cs typeface="Poppins"/>
                        <a:sym typeface="Poppins"/>
                      </a:endParaRPr>
                    </a:p>
                  </a:txBody>
                  <a:tcPr marT="0" marB="0" marR="73025" marL="73025">
                    <a:lnL cap="flat" cmpd="sng" w="6350">
                      <a:solidFill>
                        <a:schemeClr val="lt1"/>
                      </a:solidFill>
                      <a:prstDash val="solid"/>
                      <a:round/>
                      <a:headEnd len="sm" w="sm" type="none"/>
                      <a:tailEnd len="sm" w="sm" type="none"/>
                    </a:lnL>
                    <a:lnR cap="flat" cmpd="sng" w="6350">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bl>
          </a:graphicData>
        </a:graphic>
      </p:graphicFrame>
      <p:sp>
        <p:nvSpPr>
          <p:cNvPr id="310" name="Google Shape;310;p9"/>
          <p:cNvSpPr txBox="1"/>
          <p:nvPr/>
        </p:nvSpPr>
        <p:spPr>
          <a:xfrm>
            <a:off x="344236" y="6206475"/>
            <a:ext cx="4666800" cy="277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FFFFFF"/>
                </a:solidFill>
                <a:latin typeface="Manrope"/>
                <a:ea typeface="Manrope"/>
                <a:cs typeface="Manrope"/>
                <a:sym typeface="Manrope"/>
              </a:rPr>
              <a:t>QR Code Link to Fixtures and Results;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75796CC31D66448B90FAD5307E8E87" ma:contentTypeVersion="19" ma:contentTypeDescription="Create a new document." ma:contentTypeScope="" ma:versionID="7ec0573d4070fb658a7ef4c537a5064e">
  <xsd:schema xmlns:xsd="http://www.w3.org/2001/XMLSchema" xmlns:xs="http://www.w3.org/2001/XMLSchema" xmlns:p="http://schemas.microsoft.com/office/2006/metadata/properties" xmlns:ns2="3fef5323-46ac-4be9-8d33-1c0d0ddced28" xmlns:ns3="a36733bd-ae07-4921-a8c9-1b12de1d48d7" targetNamespace="http://schemas.microsoft.com/office/2006/metadata/properties" ma:root="true" ma:fieldsID="420682d31fe8382f4f35202f2a2595b8" ns2:_="" ns3:_="">
    <xsd:import namespace="3fef5323-46ac-4be9-8d33-1c0d0ddced28"/>
    <xsd:import namespace="a36733bd-ae07-4921-a8c9-1b12de1d48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ef5323-46ac-4be9-8d33-1c0d0ddced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f86d270-8a2a-4448-a6a8-7371c492c13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6733bd-ae07-4921-a8c9-1b12de1d48d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178a486-8689-4442-a468-1c73a5626b88}" ma:internalName="TaxCatchAll" ma:showField="CatchAllData" ma:web="a36733bd-ae07-4921-a8c9-1b12de1d48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ef5323-46ac-4be9-8d33-1c0d0ddced28">
      <Terms xmlns="http://schemas.microsoft.com/office/infopath/2007/PartnerControls"/>
    </lcf76f155ced4ddcb4097134ff3c332f>
    <TaxCatchAll xmlns="a36733bd-ae07-4921-a8c9-1b12de1d48d7" xsi:nil="true"/>
  </documentManagement>
</p:properties>
</file>

<file path=customXml/itemProps1.xml><?xml version="1.0" encoding="utf-8"?>
<ds:datastoreItem xmlns:ds="http://schemas.openxmlformats.org/officeDocument/2006/customXml" ds:itemID="{5361139E-7565-4177-9204-205A1E2615B2}"/>
</file>

<file path=customXml/itemProps2.xml><?xml version="1.0" encoding="utf-8"?>
<ds:datastoreItem xmlns:ds="http://schemas.openxmlformats.org/officeDocument/2006/customXml" ds:itemID="{AE8656C4-F36E-4ED6-AE5D-18A972257AAA}"/>
</file>

<file path=customXml/itemProps3.xml><?xml version="1.0" encoding="utf-8"?>
<ds:datastoreItem xmlns:ds="http://schemas.openxmlformats.org/officeDocument/2006/customXml" ds:itemID="{28E053EC-2C18-46F9-8032-B33D810262E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0x0101003275796CC31D66448B90FAD5307E8E87</vt:lpwstr>
  </property>
</Properties>
</file>