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7556500"/>
  <p:notesSz cx="6858000" cy="9144000"/>
  <p:embeddedFontLst>
    <p:embeddedFont>
      <p:font typeface="Manrope" panose="020B0604020202020204" charset="0"/>
      <p:regular r:id="rId6"/>
    </p:embeddedFont>
    <p:embeddedFont>
      <p:font typeface="Public Sans" panose="020B0604020202020204" charset="0"/>
      <p:regular r:id="rId7"/>
    </p:embeddedFont>
    <p:embeddedFont>
      <p:font typeface="Public Sans Italics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2" d="100"/>
          <a:sy n="82" d="100"/>
        </p:scale>
        <p:origin x="1075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Kershaw" userId="0e90cd50-31b5-4ec9-9dc4-721c6db00250" providerId="ADAL" clId="{6B872F29-2A62-4989-AACE-8D2600F8C188}"/>
    <pc:docChg chg="modSld">
      <pc:chgData name="Michael Kershaw" userId="0e90cd50-31b5-4ec9-9dc4-721c6db00250" providerId="ADAL" clId="{6B872F29-2A62-4989-AACE-8D2600F8C188}" dt="2026-05-20T10:28:46.473" v="1" actId="1076"/>
      <pc:docMkLst>
        <pc:docMk/>
      </pc:docMkLst>
      <pc:sldChg chg="modSp mod">
        <pc:chgData name="Michael Kershaw" userId="0e90cd50-31b5-4ec9-9dc4-721c6db00250" providerId="ADAL" clId="{6B872F29-2A62-4989-AACE-8D2600F8C188}" dt="2026-05-20T10:28:46.473" v="1" actId="1076"/>
        <pc:sldMkLst>
          <pc:docMk/>
          <pc:sldMk cId="0" sldId="256"/>
        </pc:sldMkLst>
        <pc:spChg chg="mod">
          <ac:chgData name="Michael Kershaw" userId="0e90cd50-31b5-4ec9-9dc4-721c6db00250" providerId="ADAL" clId="{6B872F29-2A62-4989-AACE-8D2600F8C188}" dt="2026-05-20T10:28:34.167" v="0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ichael Kershaw" userId="0e90cd50-31b5-4ec9-9dc4-721c6db00250" providerId="ADAL" clId="{6B872F29-2A62-4989-AACE-8D2600F8C188}" dt="2026-05-20T10:28:46.473" v="1" actId="1076"/>
          <ac:spMkLst>
            <pc:docMk/>
            <pc:sldMk cId="0" sldId="256"/>
            <ac:spMk id="3" creationId="{00000000-0000-0000-0000-000000000000}"/>
          </ac:spMkLst>
        </pc:spChg>
      </pc:sldChg>
    </pc:docChg>
  </pc:docChgLst>
  <pc:docChgLst>
    <pc:chgData name="Rachel Eatough" userId="519f7f1d-f2e3-4067-b7cd-6fff30c32ccf" providerId="ADAL" clId="{E63F7530-EDC4-406A-BF16-8DD1B19443D3}"/>
    <pc:docChg chg="modSld">
      <pc:chgData name="Rachel Eatough" userId="519f7f1d-f2e3-4067-b7cd-6fff30c32ccf" providerId="ADAL" clId="{E63F7530-EDC4-406A-BF16-8DD1B19443D3}" dt="2026-05-21T10:54:20.435" v="0" actId="14100"/>
      <pc:docMkLst>
        <pc:docMk/>
      </pc:docMkLst>
      <pc:sldChg chg="modSp mod">
        <pc:chgData name="Rachel Eatough" userId="519f7f1d-f2e3-4067-b7cd-6fff30c32ccf" providerId="ADAL" clId="{E63F7530-EDC4-406A-BF16-8DD1B19443D3}" dt="2026-05-21T10:54:20.435" v="0" actId="14100"/>
        <pc:sldMkLst>
          <pc:docMk/>
          <pc:sldMk cId="0" sldId="256"/>
        </pc:sldMkLst>
        <pc:spChg chg="mod">
          <ac:chgData name="Rachel Eatough" userId="519f7f1d-f2e3-4067-b7cd-6fff30c32ccf" providerId="ADAL" clId="{E63F7530-EDC4-406A-BF16-8DD1B19443D3}" dt="2026-05-21T10:54:20.435" v="0" actId="14100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-520700" y="66849"/>
            <a:ext cx="5727700" cy="4411256"/>
          </a:xfrm>
          <a:custGeom>
            <a:avLst/>
            <a:gdLst/>
            <a:ahLst/>
            <a:cxnLst/>
            <a:rect l="l" t="t" r="r" b="b"/>
            <a:pathLst>
              <a:path w="9410204" h="6657719">
                <a:moveTo>
                  <a:pt x="9410204" y="6657719"/>
                </a:moveTo>
                <a:lnTo>
                  <a:pt x="0" y="6657719"/>
                </a:lnTo>
                <a:lnTo>
                  <a:pt x="0" y="0"/>
                </a:lnTo>
                <a:lnTo>
                  <a:pt x="9410204" y="0"/>
                </a:lnTo>
                <a:lnTo>
                  <a:pt x="9410204" y="6657719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8405094" y="5174905"/>
            <a:ext cx="2594158" cy="2471856"/>
          </a:xfrm>
          <a:custGeom>
            <a:avLst/>
            <a:gdLst/>
            <a:ahLst/>
            <a:cxnLst/>
            <a:rect l="l" t="t" r="r" b="b"/>
            <a:pathLst>
              <a:path w="8548410" h="6048000">
                <a:moveTo>
                  <a:pt x="0" y="0"/>
                </a:moveTo>
                <a:lnTo>
                  <a:pt x="8548410" y="0"/>
                </a:lnTo>
                <a:lnTo>
                  <a:pt x="8548410" y="6048000"/>
                </a:lnTo>
                <a:lnTo>
                  <a:pt x="0" y="604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1421177" y="6443102"/>
            <a:ext cx="1602725" cy="664143"/>
          </a:xfrm>
          <a:custGeom>
            <a:avLst/>
            <a:gdLst/>
            <a:ahLst/>
            <a:cxnLst/>
            <a:rect l="l" t="t" r="r" b="b"/>
            <a:pathLst>
              <a:path w="1602725" h="664143">
                <a:moveTo>
                  <a:pt x="0" y="0"/>
                </a:moveTo>
                <a:lnTo>
                  <a:pt x="1602725" y="0"/>
                </a:lnTo>
                <a:lnTo>
                  <a:pt x="1602725" y="664143"/>
                </a:lnTo>
                <a:lnTo>
                  <a:pt x="0" y="6641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AutoShape 5"/>
          <p:cNvSpPr/>
          <p:nvPr/>
        </p:nvSpPr>
        <p:spPr>
          <a:xfrm>
            <a:off x="1306841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AutoShape 6"/>
          <p:cNvSpPr/>
          <p:nvPr/>
        </p:nvSpPr>
        <p:spPr>
          <a:xfrm>
            <a:off x="3678629" y="4919109"/>
            <a:ext cx="3672000" cy="0"/>
          </a:xfrm>
          <a:prstGeom prst="line">
            <a:avLst/>
          </a:prstGeom>
          <a:ln w="38100" cap="flat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7197886" y="152743"/>
            <a:ext cx="3341371" cy="1150620"/>
          </a:xfrm>
          <a:custGeom>
            <a:avLst/>
            <a:gdLst/>
            <a:ahLst/>
            <a:cxnLst/>
            <a:rect l="l" t="t" r="r" b="b"/>
            <a:pathLst>
              <a:path w="3341371" h="1150620">
                <a:moveTo>
                  <a:pt x="0" y="0"/>
                </a:moveTo>
                <a:lnTo>
                  <a:pt x="3341371" y="0"/>
                </a:lnTo>
                <a:lnTo>
                  <a:pt x="3341371" y="1150620"/>
                </a:lnTo>
                <a:lnTo>
                  <a:pt x="0" y="1150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>
            <a:off x="4676682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850900" y="678697"/>
            <a:ext cx="4678276" cy="2380073"/>
          </a:xfrm>
          <a:custGeom>
            <a:avLst/>
            <a:gdLst/>
            <a:ahLst/>
            <a:cxnLst/>
            <a:rect l="l" t="t" r="r" b="b"/>
            <a:pathLst>
              <a:path w="4678276" h="2380073">
                <a:moveTo>
                  <a:pt x="0" y="0"/>
                </a:moveTo>
                <a:lnTo>
                  <a:pt x="4678276" y="0"/>
                </a:lnTo>
                <a:lnTo>
                  <a:pt x="4678276" y="2380073"/>
                </a:lnTo>
                <a:lnTo>
                  <a:pt x="0" y="23800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668017" y="3334903"/>
            <a:ext cx="7722318" cy="60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24"/>
              </a:lnSpc>
            </a:pPr>
            <a:r>
              <a:rPr lang="en-US" sz="3446" dirty="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This certificate is awarded to: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77402" y="7018474"/>
            <a:ext cx="297594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Head of Sport and Pupil Experience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116836" y="7018474"/>
            <a:ext cx="92842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Date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276944" y="6693110"/>
            <a:ext cx="2475370" cy="2656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400" dirty="0">
                <a:latin typeface="Manrope"/>
                <a:ea typeface="Manrope"/>
                <a:cs typeface="Manrope"/>
                <a:sym typeface="Manrope"/>
              </a:rPr>
              <a:t>Saturday 6th June 2026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187614" y="5174905"/>
            <a:ext cx="6561151" cy="772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7"/>
              </a:lnSpc>
            </a:pPr>
            <a:r>
              <a:rPr lang="en-US" sz="2212" dirty="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For participating at the IAPS Swimming Finals,   </a:t>
            </a:r>
            <a:r>
              <a:rPr lang="en-US" sz="2212" i="1" dirty="0">
                <a:solidFill>
                  <a:srgbClr val="503163"/>
                </a:solidFill>
                <a:latin typeface="Public Sans Italics"/>
                <a:ea typeface="Public Sans Italics"/>
                <a:cs typeface="Public Sans Italics"/>
                <a:sym typeface="Public Sans Italics"/>
              </a:rPr>
              <a:t>London Aquatics Centre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5796CC31D66448B90FAD5307E8E87" ma:contentTypeVersion="19" ma:contentTypeDescription="Create a new document." ma:contentTypeScope="" ma:versionID="7a9d59318c40349d55650ce34cd1db90">
  <xsd:schema xmlns:xsd="http://www.w3.org/2001/XMLSchema" xmlns:xs="http://www.w3.org/2001/XMLSchema" xmlns:p="http://schemas.microsoft.com/office/2006/metadata/properties" xmlns:ns2="3fef5323-46ac-4be9-8d33-1c0d0ddced28" xmlns:ns3="a36733bd-ae07-4921-a8c9-1b12de1d48d7" targetNamespace="http://schemas.microsoft.com/office/2006/metadata/properties" ma:root="true" ma:fieldsID="83cb12fa03873688dd1b972d6e69bdfc" ns2:_="" ns3:_="">
    <xsd:import namespace="3fef5323-46ac-4be9-8d33-1c0d0ddced28"/>
    <xsd:import namespace="a36733bd-ae07-4921-a8c9-1b12de1d48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f5323-46ac-4be9-8d33-1c0d0ddce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f86d270-8a2a-4448-a6a8-7371c492c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733bd-ae07-4921-a8c9-1b12de1d48d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1178a486-8689-4442-a468-1c73a5626b88}" ma:internalName="TaxCatchAll" ma:showField="CatchAllData" ma:web="a36733bd-ae07-4921-a8c9-1b12de1d48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ef5323-46ac-4be9-8d33-1c0d0ddced28">
      <Terms xmlns="http://schemas.microsoft.com/office/infopath/2007/PartnerControls"/>
    </lcf76f155ced4ddcb4097134ff3c332f>
    <TaxCatchAll xmlns="a36733bd-ae07-4921-a8c9-1b12de1d48d7" xsi:nil="true"/>
  </documentManagement>
</p:properties>
</file>

<file path=customXml/itemProps1.xml><?xml version="1.0" encoding="utf-8"?>
<ds:datastoreItem xmlns:ds="http://schemas.openxmlformats.org/officeDocument/2006/customXml" ds:itemID="{E7837DB9-95B5-47D7-9031-146BD710F4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ef5323-46ac-4be9-8d33-1c0d0ddced28"/>
    <ds:schemaRef ds:uri="a36733bd-ae07-4921-a8c9-1b12de1d48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A861E8-A096-44D3-885C-5930AE9EE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ACAA6F-FCEE-41BC-8198-F668C36BF6A8}">
  <ds:schemaRefs>
    <ds:schemaRef ds:uri="http://schemas.microsoft.com/office/infopath/2007/PartnerControls"/>
    <ds:schemaRef ds:uri="http://purl.org/dc/dcmitype/"/>
    <ds:schemaRef ds:uri="http://purl.org/dc/terms/"/>
    <ds:schemaRef ds:uri="3fef5323-46ac-4be9-8d33-1c0d0ddced28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a36733bd-ae07-4921-a8c9-1b12de1d48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Public Sans Italics</vt:lpstr>
      <vt:lpstr>Arial</vt:lpstr>
      <vt:lpstr>Public Sans</vt:lpstr>
      <vt:lpstr>Manrope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Swimming finals certificate 2026</dc:title>
  <cp:lastModifiedBy>Rachel Eatough</cp:lastModifiedBy>
  <cp:revision>2</cp:revision>
  <dcterms:created xsi:type="dcterms:W3CDTF">2006-08-16T00:00:00Z</dcterms:created>
  <dcterms:modified xsi:type="dcterms:W3CDTF">2026-05-21T10:54:23Z</dcterms:modified>
  <dc:identifier>DAG91zsLT6I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0x0101003275796CC31D66448B90FAD5307E8E87</vt:lpwstr>
  </property>
  <property fmtid="{D5CDD505-2E9C-101B-9397-08002B2CF9AE}" pid="3" name="MediaServiceImageTags">
    <vt:lpwstr/>
  </property>
</Properties>
</file>