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264"/>
    <a:srgbClr val="8CCDB4"/>
    <a:srgbClr val="FF8C78"/>
    <a:srgbClr val="401974"/>
    <a:srgbClr val="4F2170"/>
    <a:srgbClr val="009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1AB23-72D9-403D-BC71-EF5B004E5AFB}" v="23" dt="2025-04-09T11:03:11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1644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Eatough" userId="519f7f1d-f2e3-4067-b7cd-6fff30c32ccf" providerId="ADAL" clId="{91C1AB23-72D9-403D-BC71-EF5B004E5AFB}"/>
    <pc:docChg chg="undo custSel modSld">
      <pc:chgData name="Rachel Eatough" userId="519f7f1d-f2e3-4067-b7cd-6fff30c32ccf" providerId="ADAL" clId="{91C1AB23-72D9-403D-BC71-EF5B004E5AFB}" dt="2025-04-09T11:06:17.865" v="161" actId="22"/>
      <pc:docMkLst>
        <pc:docMk/>
      </pc:docMkLst>
      <pc:sldChg chg="addSp modSp mod">
        <pc:chgData name="Rachel Eatough" userId="519f7f1d-f2e3-4067-b7cd-6fff30c32ccf" providerId="ADAL" clId="{91C1AB23-72D9-403D-BC71-EF5B004E5AFB}" dt="2025-04-09T11:06:17.865" v="161" actId="22"/>
        <pc:sldMkLst>
          <pc:docMk/>
          <pc:sldMk cId="3948043397" sldId="263"/>
        </pc:sldMkLst>
        <pc:spChg chg="add mod ord">
          <ac:chgData name="Rachel Eatough" userId="519f7f1d-f2e3-4067-b7cd-6fff30c32ccf" providerId="ADAL" clId="{91C1AB23-72D9-403D-BC71-EF5B004E5AFB}" dt="2025-04-09T11:02:26.165" v="156" actId="14100"/>
          <ac:spMkLst>
            <pc:docMk/>
            <pc:sldMk cId="3948043397" sldId="263"/>
            <ac:spMk id="5" creationId="{698D07AC-4819-8DDE-4434-F2C2B905F476}"/>
          </ac:spMkLst>
        </pc:spChg>
        <pc:spChg chg="mod">
          <ac:chgData name="Rachel Eatough" userId="519f7f1d-f2e3-4067-b7cd-6fff30c32ccf" providerId="ADAL" clId="{91C1AB23-72D9-403D-BC71-EF5B004E5AFB}" dt="2025-04-09T11:02:50.413" v="157" actId="1076"/>
          <ac:spMkLst>
            <pc:docMk/>
            <pc:sldMk cId="3948043397" sldId="263"/>
            <ac:spMk id="6" creationId="{00000000-0000-0000-0000-000000000000}"/>
          </ac:spMkLst>
        </pc:spChg>
        <pc:spChg chg="mod">
          <ac:chgData name="Rachel Eatough" userId="519f7f1d-f2e3-4067-b7cd-6fff30c32ccf" providerId="ADAL" clId="{91C1AB23-72D9-403D-BC71-EF5B004E5AFB}" dt="2025-04-09T10:58:22.942" v="84" actId="1076"/>
          <ac:spMkLst>
            <pc:docMk/>
            <pc:sldMk cId="3948043397" sldId="263"/>
            <ac:spMk id="7" creationId="{00000000-0000-0000-0000-000000000000}"/>
          </ac:spMkLst>
        </pc:spChg>
        <pc:spChg chg="add">
          <ac:chgData name="Rachel Eatough" userId="519f7f1d-f2e3-4067-b7cd-6fff30c32ccf" providerId="ADAL" clId="{91C1AB23-72D9-403D-BC71-EF5B004E5AFB}" dt="2025-04-09T11:06:14.915" v="160" actId="22"/>
          <ac:spMkLst>
            <pc:docMk/>
            <pc:sldMk cId="3948043397" sldId="263"/>
            <ac:spMk id="45" creationId="{44D6F5F6-FC7C-14FE-1A8B-E92FEF069A77}"/>
          </ac:spMkLst>
        </pc:spChg>
        <pc:spChg chg="add">
          <ac:chgData name="Rachel Eatough" userId="519f7f1d-f2e3-4067-b7cd-6fff30c32ccf" providerId="ADAL" clId="{91C1AB23-72D9-403D-BC71-EF5B004E5AFB}" dt="2025-04-09T11:06:17.865" v="161" actId="22"/>
          <ac:spMkLst>
            <pc:docMk/>
            <pc:sldMk cId="3948043397" sldId="263"/>
            <ac:spMk id="47" creationId="{B3FE3386-43D3-3C56-4745-43DF3C2CB659}"/>
          </ac:spMkLst>
        </pc:spChg>
        <pc:picChg chg="add mod">
          <ac:chgData name="Rachel Eatough" userId="519f7f1d-f2e3-4067-b7cd-6fff30c32ccf" providerId="ADAL" clId="{91C1AB23-72D9-403D-BC71-EF5B004E5AFB}" dt="2025-04-09T10:52:30.771" v="15" actId="14100"/>
          <ac:picMkLst>
            <pc:docMk/>
            <pc:sldMk cId="3948043397" sldId="263"/>
            <ac:picMk id="4" creationId="{63D341FC-A613-B403-8E01-9F72FF97AE03}"/>
          </ac:picMkLst>
        </pc:picChg>
        <pc:picChg chg="add mod">
          <ac:chgData name="Rachel Eatough" userId="519f7f1d-f2e3-4067-b7cd-6fff30c32ccf" providerId="ADAL" clId="{91C1AB23-72D9-403D-BC71-EF5B004E5AFB}" dt="2025-04-09T11:00:20.730" v="122" actId="1076"/>
          <ac:picMkLst>
            <pc:docMk/>
            <pc:sldMk cId="3948043397" sldId="263"/>
            <ac:picMk id="9" creationId="{70A16C25-9354-239A-48F5-79B11ADD32F8}"/>
          </ac:picMkLst>
        </pc:picChg>
        <pc:picChg chg="add mod">
          <ac:chgData name="Rachel Eatough" userId="519f7f1d-f2e3-4067-b7cd-6fff30c32ccf" providerId="ADAL" clId="{91C1AB23-72D9-403D-BC71-EF5B004E5AFB}" dt="2025-04-09T11:00:27.051" v="125" actId="1076"/>
          <ac:picMkLst>
            <pc:docMk/>
            <pc:sldMk cId="3948043397" sldId="263"/>
            <ac:picMk id="11" creationId="{20A4AF2B-2B50-9579-40D6-B4940FAAA1AF}"/>
          </ac:picMkLst>
        </pc:picChg>
        <pc:picChg chg="add mod">
          <ac:chgData name="Rachel Eatough" userId="519f7f1d-f2e3-4067-b7cd-6fff30c32ccf" providerId="ADAL" clId="{91C1AB23-72D9-403D-BC71-EF5B004E5AFB}" dt="2025-04-09T11:00:22.451" v="123" actId="1076"/>
          <ac:picMkLst>
            <pc:docMk/>
            <pc:sldMk cId="3948043397" sldId="263"/>
            <ac:picMk id="13" creationId="{CFC03A35-F219-C0FB-0464-FF08F99D6560}"/>
          </ac:picMkLst>
        </pc:picChg>
        <pc:picChg chg="add mod">
          <ac:chgData name="Rachel Eatough" userId="519f7f1d-f2e3-4067-b7cd-6fff30c32ccf" providerId="ADAL" clId="{91C1AB23-72D9-403D-BC71-EF5B004E5AFB}" dt="2025-04-09T11:00:24.981" v="124" actId="1076"/>
          <ac:picMkLst>
            <pc:docMk/>
            <pc:sldMk cId="3948043397" sldId="263"/>
            <ac:picMk id="15" creationId="{89EF5026-C3DC-CCE5-3EF0-CD4C9CA38C70}"/>
          </ac:picMkLst>
        </pc:picChg>
        <pc:picChg chg="add mod">
          <ac:chgData name="Rachel Eatough" userId="519f7f1d-f2e3-4067-b7cd-6fff30c32ccf" providerId="ADAL" clId="{91C1AB23-72D9-403D-BC71-EF5B004E5AFB}" dt="2025-04-09T11:00:32.063" v="127" actId="1076"/>
          <ac:picMkLst>
            <pc:docMk/>
            <pc:sldMk cId="3948043397" sldId="263"/>
            <ac:picMk id="17" creationId="{3AAB64DF-56C7-3D96-D2D8-63BF9F4A8163}"/>
          </ac:picMkLst>
        </pc:picChg>
        <pc:picChg chg="add mod">
          <ac:chgData name="Rachel Eatough" userId="519f7f1d-f2e3-4067-b7cd-6fff30c32ccf" providerId="ADAL" clId="{91C1AB23-72D9-403D-BC71-EF5B004E5AFB}" dt="2025-04-09T11:00:33.483" v="128" actId="1076"/>
          <ac:picMkLst>
            <pc:docMk/>
            <pc:sldMk cId="3948043397" sldId="263"/>
            <ac:picMk id="19" creationId="{D9E59DC5-AD72-E13C-AB63-0CB0859A4D6F}"/>
          </ac:picMkLst>
        </pc:picChg>
        <pc:picChg chg="add mod">
          <ac:chgData name="Rachel Eatough" userId="519f7f1d-f2e3-4067-b7cd-6fff30c32ccf" providerId="ADAL" clId="{91C1AB23-72D9-403D-BC71-EF5B004E5AFB}" dt="2025-04-09T11:00:40.770" v="131" actId="1076"/>
          <ac:picMkLst>
            <pc:docMk/>
            <pc:sldMk cId="3948043397" sldId="263"/>
            <ac:picMk id="21" creationId="{AD340F69-0D6B-B9EA-4EF4-B69292A77075}"/>
          </ac:picMkLst>
        </pc:picChg>
        <pc:picChg chg="add mod">
          <ac:chgData name="Rachel Eatough" userId="519f7f1d-f2e3-4067-b7cd-6fff30c32ccf" providerId="ADAL" clId="{91C1AB23-72D9-403D-BC71-EF5B004E5AFB}" dt="2025-04-09T11:00:45.333" v="132" actId="1076"/>
          <ac:picMkLst>
            <pc:docMk/>
            <pc:sldMk cId="3948043397" sldId="263"/>
            <ac:picMk id="23" creationId="{A379B9BF-40EB-AE7C-6E93-B346EB4A2255}"/>
          </ac:picMkLst>
        </pc:picChg>
        <pc:picChg chg="add mod">
          <ac:chgData name="Rachel Eatough" userId="519f7f1d-f2e3-4067-b7cd-6fff30c32ccf" providerId="ADAL" clId="{91C1AB23-72D9-403D-BC71-EF5B004E5AFB}" dt="2025-04-09T11:01:09.713" v="141" actId="1076"/>
          <ac:picMkLst>
            <pc:docMk/>
            <pc:sldMk cId="3948043397" sldId="263"/>
            <ac:picMk id="25" creationId="{4DE5D1F3-E1A7-64F9-1A11-F06D4B40727B}"/>
          </ac:picMkLst>
        </pc:picChg>
        <pc:picChg chg="add mod">
          <ac:chgData name="Rachel Eatough" userId="519f7f1d-f2e3-4067-b7cd-6fff30c32ccf" providerId="ADAL" clId="{91C1AB23-72D9-403D-BC71-EF5B004E5AFB}" dt="2025-04-09T11:00:47.112" v="133" actId="1076"/>
          <ac:picMkLst>
            <pc:docMk/>
            <pc:sldMk cId="3948043397" sldId="263"/>
            <ac:picMk id="27" creationId="{04538A17-9187-2D9A-AADF-C898CC2F3310}"/>
          </ac:picMkLst>
        </pc:picChg>
        <pc:picChg chg="add mod">
          <ac:chgData name="Rachel Eatough" userId="519f7f1d-f2e3-4067-b7cd-6fff30c32ccf" providerId="ADAL" clId="{91C1AB23-72D9-403D-BC71-EF5B004E5AFB}" dt="2025-04-09T11:01:07.121" v="140" actId="1076"/>
          <ac:picMkLst>
            <pc:docMk/>
            <pc:sldMk cId="3948043397" sldId="263"/>
            <ac:picMk id="29" creationId="{5FAAF0FB-18A7-2219-6F60-B5F31649FA6A}"/>
          </ac:picMkLst>
        </pc:picChg>
        <pc:picChg chg="add mod">
          <ac:chgData name="Rachel Eatough" userId="519f7f1d-f2e3-4067-b7cd-6fff30c32ccf" providerId="ADAL" clId="{91C1AB23-72D9-403D-BC71-EF5B004E5AFB}" dt="2025-04-09T11:00:35.221" v="129" actId="1076"/>
          <ac:picMkLst>
            <pc:docMk/>
            <pc:sldMk cId="3948043397" sldId="263"/>
            <ac:picMk id="31" creationId="{3E1A39BC-06B0-0553-00FE-6CCFD9BEEB84}"/>
          </ac:picMkLst>
        </pc:picChg>
        <pc:picChg chg="add mod">
          <ac:chgData name="Rachel Eatough" userId="519f7f1d-f2e3-4067-b7cd-6fff30c32ccf" providerId="ADAL" clId="{91C1AB23-72D9-403D-BC71-EF5B004E5AFB}" dt="2025-04-09T11:02:19.103" v="153" actId="1076"/>
          <ac:picMkLst>
            <pc:docMk/>
            <pc:sldMk cId="3948043397" sldId="263"/>
            <ac:picMk id="33" creationId="{42977DE9-8E90-D532-B054-504168BDD4A0}"/>
          </ac:picMkLst>
        </pc:picChg>
        <pc:picChg chg="add mod">
          <ac:chgData name="Rachel Eatough" userId="519f7f1d-f2e3-4067-b7cd-6fff30c32ccf" providerId="ADAL" clId="{91C1AB23-72D9-403D-BC71-EF5B004E5AFB}" dt="2025-04-09T11:00:29.896" v="126" actId="1076"/>
          <ac:picMkLst>
            <pc:docMk/>
            <pc:sldMk cId="3948043397" sldId="263"/>
            <ac:picMk id="35" creationId="{6A9054D1-337E-90F1-E4D7-0E36AB8CC81C}"/>
          </ac:picMkLst>
        </pc:picChg>
        <pc:picChg chg="add mod">
          <ac:chgData name="Rachel Eatough" userId="519f7f1d-f2e3-4067-b7cd-6fff30c32ccf" providerId="ADAL" clId="{91C1AB23-72D9-403D-BC71-EF5B004E5AFB}" dt="2025-04-09T11:00:48.956" v="134" actId="1076"/>
          <ac:picMkLst>
            <pc:docMk/>
            <pc:sldMk cId="3948043397" sldId="263"/>
            <ac:picMk id="37" creationId="{640AF240-5297-553B-1411-A1086BC0A67B}"/>
          </ac:picMkLst>
        </pc:picChg>
        <pc:picChg chg="add mod">
          <ac:chgData name="Rachel Eatough" userId="519f7f1d-f2e3-4067-b7cd-6fff30c32ccf" providerId="ADAL" clId="{91C1AB23-72D9-403D-BC71-EF5B004E5AFB}" dt="2025-04-09T11:00:53.720" v="135" actId="1076"/>
          <ac:picMkLst>
            <pc:docMk/>
            <pc:sldMk cId="3948043397" sldId="263"/>
            <ac:picMk id="39" creationId="{D5070733-193F-B284-9CDF-7D8313CB5E21}"/>
          </ac:picMkLst>
        </pc:picChg>
        <pc:picChg chg="add mod">
          <ac:chgData name="Rachel Eatough" userId="519f7f1d-f2e3-4067-b7cd-6fff30c32ccf" providerId="ADAL" clId="{91C1AB23-72D9-403D-BC71-EF5B004E5AFB}" dt="2025-04-09T11:00:38.436" v="130" actId="1076"/>
          <ac:picMkLst>
            <pc:docMk/>
            <pc:sldMk cId="3948043397" sldId="263"/>
            <ac:picMk id="41" creationId="{F4186E18-11E5-2A67-348E-8473A724B438}"/>
          </ac:picMkLst>
        </pc:picChg>
        <pc:picChg chg="add mod">
          <ac:chgData name="Rachel Eatough" userId="519f7f1d-f2e3-4067-b7cd-6fff30c32ccf" providerId="ADAL" clId="{91C1AB23-72D9-403D-BC71-EF5B004E5AFB}" dt="2025-04-09T10:59:51.808" v="111" actId="1076"/>
          <ac:picMkLst>
            <pc:docMk/>
            <pc:sldMk cId="3948043397" sldId="263"/>
            <ac:picMk id="43" creationId="{B171BA0E-5646-C5BE-6878-3E8426958FCF}"/>
          </ac:picMkLst>
        </pc:picChg>
        <pc:picChg chg="mod">
          <ac:chgData name="Rachel Eatough" userId="519f7f1d-f2e3-4067-b7cd-6fff30c32ccf" providerId="ADAL" clId="{91C1AB23-72D9-403D-BC71-EF5B004E5AFB}" dt="2025-04-09T11:03:11.859" v="159" actId="1076"/>
          <ac:picMkLst>
            <pc:docMk/>
            <pc:sldMk cId="3948043397" sldId="263"/>
            <ac:picMk id="1026" creationId="{75A96AFD-8BC2-F61F-86A1-108A2F7823B9}"/>
          </ac:picMkLst>
        </pc:picChg>
        <pc:cxnChg chg="mod">
          <ac:chgData name="Rachel Eatough" userId="519f7f1d-f2e3-4067-b7cd-6fff30c32ccf" providerId="ADAL" clId="{91C1AB23-72D9-403D-BC71-EF5B004E5AFB}" dt="2025-04-09T11:01:47.135" v="148" actId="1076"/>
          <ac:cxnSpMkLst>
            <pc:docMk/>
            <pc:sldMk cId="3948043397" sldId="263"/>
            <ac:cxnSpMk id="3" creationId="{19946233-BA41-4CB3-BCDF-64058390338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7737-B86C-41A2-9F6E-DB1EC786875D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A0CA-565F-4E70-8D49-D72EA9788F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0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A0CA-565F-4E70-8D49-D72EA9788F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0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0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8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6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0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68122-AA0D-4129-AD08-3445AFBD941B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9853-FBEC-4AA4-AA6E-D152979D7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D07AC-4819-8DDE-4434-F2C2B905F476}"/>
              </a:ext>
            </a:extLst>
          </p:cNvPr>
          <p:cNvSpPr/>
          <p:nvPr/>
        </p:nvSpPr>
        <p:spPr>
          <a:xfrm>
            <a:off x="-2792" y="6236867"/>
            <a:ext cx="9906000" cy="61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139" y="1702577"/>
            <a:ext cx="990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certificate</a:t>
            </a:r>
          </a:p>
          <a:p>
            <a:pPr algn="ctr"/>
            <a:endParaRPr lang="en-GB" sz="20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given to</a:t>
            </a:r>
          </a:p>
          <a:p>
            <a:pPr algn="ctr"/>
            <a:endParaRPr lang="en-GB" sz="24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8CCDB4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[competitor name]</a:t>
            </a:r>
          </a:p>
          <a:p>
            <a:pPr algn="ctr"/>
            <a:endParaRPr lang="en-GB" sz="7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[competitors school name]</a:t>
            </a:r>
          </a:p>
          <a:p>
            <a:pPr algn="ctr"/>
            <a:endParaRPr lang="en-GB" sz="2000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participating in</a:t>
            </a:r>
          </a:p>
          <a:p>
            <a:pPr algn="ctr"/>
            <a:r>
              <a:rPr lang="en-GB" sz="2000" b="1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[event name]</a:t>
            </a:r>
          </a:p>
          <a:p>
            <a:pPr algn="ctr"/>
            <a:endParaRPr lang="en-GB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[hosting school name]</a:t>
            </a:r>
          </a:p>
          <a:p>
            <a:pPr algn="ctr"/>
            <a:r>
              <a:rPr lang="en-GB" dirty="0">
                <a:solidFill>
                  <a:srgbClr val="5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 of event]</a:t>
            </a:r>
            <a:endParaRPr lang="en-GB" sz="3200" b="1" dirty="0">
              <a:solidFill>
                <a:srgbClr val="5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7202" y="354764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946233-BA41-4CB3-BCDF-640583903383}"/>
              </a:ext>
            </a:extLst>
          </p:cNvPr>
          <p:cNvCxnSpPr/>
          <p:nvPr/>
        </p:nvCxnSpPr>
        <p:spPr>
          <a:xfrm>
            <a:off x="3440832" y="3547646"/>
            <a:ext cx="302433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A96AFD-8BC2-F61F-86A1-108A2F7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69" y="-265303"/>
            <a:ext cx="6675678" cy="22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Pen outline">
            <a:extLst>
              <a:ext uri="{FF2B5EF4-FFF2-40B4-BE49-F238E27FC236}">
                <a16:creationId xmlns:a16="http://schemas.microsoft.com/office/drawing/2014/main" id="{63D341FC-A613-B403-8E01-9F72FF97A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60" y="6381328"/>
            <a:ext cx="476672" cy="476672"/>
          </a:xfrm>
          <a:prstGeom prst="rect">
            <a:avLst/>
          </a:prstGeom>
        </p:spPr>
      </p:pic>
      <p:pic>
        <p:nvPicPr>
          <p:cNvPr id="9" name="Graphic 8" descr="Tennis outline">
            <a:extLst>
              <a:ext uri="{FF2B5EF4-FFF2-40B4-BE49-F238E27FC236}">
                <a16:creationId xmlns:a16="http://schemas.microsoft.com/office/drawing/2014/main" id="{70A16C25-9354-239A-48F5-79B11ADD3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725" y="6278454"/>
            <a:ext cx="575250" cy="575250"/>
          </a:xfrm>
          <a:prstGeom prst="rect">
            <a:avLst/>
          </a:prstGeom>
        </p:spPr>
      </p:pic>
      <p:pic>
        <p:nvPicPr>
          <p:cNvPr id="11" name="Graphic 10" descr="Table tennis paddle and ball outline">
            <a:extLst>
              <a:ext uri="{FF2B5EF4-FFF2-40B4-BE49-F238E27FC236}">
                <a16:creationId xmlns:a16="http://schemas.microsoft.com/office/drawing/2014/main" id="{20A4AF2B-2B50-9579-40D6-B4940FAA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92590" y="6305444"/>
            <a:ext cx="580819" cy="580819"/>
          </a:xfrm>
          <a:prstGeom prst="rect">
            <a:avLst/>
          </a:prstGeom>
        </p:spPr>
      </p:pic>
      <p:pic>
        <p:nvPicPr>
          <p:cNvPr id="13" name="Graphic 12" descr="Soccer ball outline">
            <a:extLst>
              <a:ext uri="{FF2B5EF4-FFF2-40B4-BE49-F238E27FC236}">
                <a16:creationId xmlns:a16="http://schemas.microsoft.com/office/drawing/2014/main" id="{CFC03A35-F219-C0FB-0464-FF08F99D65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6438" y="6272971"/>
            <a:ext cx="603788" cy="603788"/>
          </a:xfrm>
          <a:prstGeom prst="rect">
            <a:avLst/>
          </a:prstGeom>
        </p:spPr>
      </p:pic>
      <p:pic>
        <p:nvPicPr>
          <p:cNvPr id="15" name="Graphic 14" descr="Music notes outline">
            <a:extLst>
              <a:ext uri="{FF2B5EF4-FFF2-40B4-BE49-F238E27FC236}">
                <a16:creationId xmlns:a16="http://schemas.microsoft.com/office/drawing/2014/main" id="{89EF5026-C3DC-CCE5-3EF0-CD4C9CA38C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74328" y="6251364"/>
            <a:ext cx="647002" cy="647002"/>
          </a:xfrm>
          <a:prstGeom prst="rect">
            <a:avLst/>
          </a:prstGeom>
        </p:spPr>
      </p:pic>
      <p:pic>
        <p:nvPicPr>
          <p:cNvPr id="17" name="Graphic 16" descr="Chess pieces outline">
            <a:extLst>
              <a:ext uri="{FF2B5EF4-FFF2-40B4-BE49-F238E27FC236}">
                <a16:creationId xmlns:a16="http://schemas.microsoft.com/office/drawing/2014/main" id="{3AAB64DF-56C7-3D96-D2D8-63BF9F4A81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30932" y="6305444"/>
            <a:ext cx="598290" cy="598290"/>
          </a:xfrm>
          <a:prstGeom prst="rect">
            <a:avLst/>
          </a:prstGeom>
        </p:spPr>
      </p:pic>
      <p:pic>
        <p:nvPicPr>
          <p:cNvPr id="19" name="Graphic 18" descr="Sailboat outline">
            <a:extLst>
              <a:ext uri="{FF2B5EF4-FFF2-40B4-BE49-F238E27FC236}">
                <a16:creationId xmlns:a16="http://schemas.microsoft.com/office/drawing/2014/main" id="{D9E59DC5-AD72-E13C-AB63-0CB0859A4D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84227" y="6294007"/>
            <a:ext cx="598290" cy="598290"/>
          </a:xfrm>
          <a:prstGeom prst="rect">
            <a:avLst/>
          </a:prstGeom>
        </p:spPr>
      </p:pic>
      <p:pic>
        <p:nvPicPr>
          <p:cNvPr id="21" name="Graphic 20" descr="Open book outline">
            <a:extLst>
              <a:ext uri="{FF2B5EF4-FFF2-40B4-BE49-F238E27FC236}">
                <a16:creationId xmlns:a16="http://schemas.microsoft.com/office/drawing/2014/main" id="{AD340F69-0D6B-B9EA-4EF4-B69292A770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31783" y="6305444"/>
            <a:ext cx="668428" cy="668428"/>
          </a:xfrm>
          <a:prstGeom prst="rect">
            <a:avLst/>
          </a:prstGeom>
        </p:spPr>
      </p:pic>
      <p:pic>
        <p:nvPicPr>
          <p:cNvPr id="23" name="Graphic 22" descr="Basketball Hoop outline">
            <a:extLst>
              <a:ext uri="{FF2B5EF4-FFF2-40B4-BE49-F238E27FC236}">
                <a16:creationId xmlns:a16="http://schemas.microsoft.com/office/drawing/2014/main" id="{A379B9BF-40EB-AE7C-6E93-B346EB4A22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77489" y="6363860"/>
            <a:ext cx="573908" cy="573908"/>
          </a:xfrm>
          <a:prstGeom prst="rect">
            <a:avLst/>
          </a:prstGeom>
        </p:spPr>
      </p:pic>
      <p:pic>
        <p:nvPicPr>
          <p:cNvPr id="25" name="Graphic 24" descr="Paint brush outline">
            <a:extLst>
              <a:ext uri="{FF2B5EF4-FFF2-40B4-BE49-F238E27FC236}">
                <a16:creationId xmlns:a16="http://schemas.microsoft.com/office/drawing/2014/main" id="{4DE5D1F3-E1A7-64F9-1A11-F06D4B4072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020519" y="6288571"/>
            <a:ext cx="572587" cy="572587"/>
          </a:xfrm>
          <a:prstGeom prst="rect">
            <a:avLst/>
          </a:prstGeom>
        </p:spPr>
      </p:pic>
      <p:pic>
        <p:nvPicPr>
          <p:cNvPr id="27" name="Graphic 26" descr="Swimming outline">
            <a:extLst>
              <a:ext uri="{FF2B5EF4-FFF2-40B4-BE49-F238E27FC236}">
                <a16:creationId xmlns:a16="http://schemas.microsoft.com/office/drawing/2014/main" id="{04538A17-9187-2D9A-AADF-C898CC2F331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08529" y="6280070"/>
            <a:ext cx="668429" cy="668429"/>
          </a:xfrm>
          <a:prstGeom prst="rect">
            <a:avLst/>
          </a:prstGeom>
        </p:spPr>
      </p:pic>
      <p:pic>
        <p:nvPicPr>
          <p:cNvPr id="29" name="Graphic 28" descr="Run outline">
            <a:extLst>
              <a:ext uri="{FF2B5EF4-FFF2-40B4-BE49-F238E27FC236}">
                <a16:creationId xmlns:a16="http://schemas.microsoft.com/office/drawing/2014/main" id="{5FAAF0FB-18A7-2219-6F60-B5F31649FA6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583147" y="6305444"/>
            <a:ext cx="593517" cy="593517"/>
          </a:xfrm>
          <a:prstGeom prst="rect">
            <a:avLst/>
          </a:prstGeom>
        </p:spPr>
      </p:pic>
      <p:pic>
        <p:nvPicPr>
          <p:cNvPr id="31" name="Graphic 30" descr="Cycling outline">
            <a:extLst>
              <a:ext uri="{FF2B5EF4-FFF2-40B4-BE49-F238E27FC236}">
                <a16:creationId xmlns:a16="http://schemas.microsoft.com/office/drawing/2014/main" id="{3E1A39BC-06B0-0553-00FE-6CCFD9BEEB8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342128" y="6251077"/>
            <a:ext cx="598290" cy="598290"/>
          </a:xfrm>
          <a:prstGeom prst="rect">
            <a:avLst/>
          </a:prstGeom>
        </p:spPr>
      </p:pic>
      <p:pic>
        <p:nvPicPr>
          <p:cNvPr id="33" name="Graphic 32" descr="Golf outline">
            <a:extLst>
              <a:ext uri="{FF2B5EF4-FFF2-40B4-BE49-F238E27FC236}">
                <a16:creationId xmlns:a16="http://schemas.microsoft.com/office/drawing/2014/main" id="{42977DE9-8E90-D532-B054-504168BDD4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03741" y="6277446"/>
            <a:ext cx="580554" cy="580554"/>
          </a:xfrm>
          <a:prstGeom prst="rect">
            <a:avLst/>
          </a:prstGeom>
        </p:spPr>
      </p:pic>
      <p:pic>
        <p:nvPicPr>
          <p:cNvPr id="35" name="Graphic 34" descr="Cricket outline">
            <a:extLst>
              <a:ext uri="{FF2B5EF4-FFF2-40B4-BE49-F238E27FC236}">
                <a16:creationId xmlns:a16="http://schemas.microsoft.com/office/drawing/2014/main" id="{6A9054D1-337E-90F1-E4D7-0E36AB8CC81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625305" y="6231420"/>
            <a:ext cx="647002" cy="647002"/>
          </a:xfrm>
          <a:prstGeom prst="rect">
            <a:avLst/>
          </a:prstGeom>
        </p:spPr>
      </p:pic>
      <p:pic>
        <p:nvPicPr>
          <p:cNvPr id="37" name="Graphic 36" descr="Cross country skiing outline">
            <a:extLst>
              <a:ext uri="{FF2B5EF4-FFF2-40B4-BE49-F238E27FC236}">
                <a16:creationId xmlns:a16="http://schemas.microsoft.com/office/drawing/2014/main" id="{640AF240-5297-553B-1411-A1086BC0A67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17419" y="6373595"/>
            <a:ext cx="532126" cy="532126"/>
          </a:xfrm>
          <a:prstGeom prst="rect">
            <a:avLst/>
          </a:prstGeom>
        </p:spPr>
      </p:pic>
      <p:pic>
        <p:nvPicPr>
          <p:cNvPr id="39" name="Graphic 38" descr="Palette outline">
            <a:extLst>
              <a:ext uri="{FF2B5EF4-FFF2-40B4-BE49-F238E27FC236}">
                <a16:creationId xmlns:a16="http://schemas.microsoft.com/office/drawing/2014/main" id="{D5070733-193F-B284-9CDF-7D8313CB5E2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724015" y="6280070"/>
            <a:ext cx="683303" cy="683303"/>
          </a:xfrm>
          <a:prstGeom prst="rect">
            <a:avLst/>
          </a:prstGeom>
        </p:spPr>
      </p:pic>
      <p:pic>
        <p:nvPicPr>
          <p:cNvPr id="41" name="Graphic 40" descr="Tennis racket and ball outline">
            <a:extLst>
              <a:ext uri="{FF2B5EF4-FFF2-40B4-BE49-F238E27FC236}">
                <a16:creationId xmlns:a16="http://schemas.microsoft.com/office/drawing/2014/main" id="{F4186E18-11E5-2A67-348E-8473A724B43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890904" y="6284588"/>
            <a:ext cx="580554" cy="580554"/>
          </a:xfrm>
          <a:prstGeom prst="rect">
            <a:avLst/>
          </a:prstGeom>
        </p:spPr>
      </p:pic>
      <p:pic>
        <p:nvPicPr>
          <p:cNvPr id="43" name="Graphic 42" descr="Hurdle outline">
            <a:extLst>
              <a:ext uri="{FF2B5EF4-FFF2-40B4-BE49-F238E27FC236}">
                <a16:creationId xmlns:a16="http://schemas.microsoft.com/office/drawing/2014/main" id="{B171BA0E-5646-C5BE-6878-3E8426958FC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354923" y="6297745"/>
            <a:ext cx="601216" cy="60121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4D6F5F6-FC7C-14FE-1A8B-E92FEF069A77}"/>
              </a:ext>
            </a:extLst>
          </p:cNvPr>
          <p:cNvSpPr txBox="1"/>
          <p:nvPr/>
        </p:nvSpPr>
        <p:spPr>
          <a:xfrm>
            <a:off x="2488676" y="3171276"/>
            <a:ext cx="497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FE3386-43D3-3C56-4745-43DF3C2CB659}"/>
              </a:ext>
            </a:extLst>
          </p:cNvPr>
          <p:cNvSpPr txBox="1"/>
          <p:nvPr/>
        </p:nvSpPr>
        <p:spPr>
          <a:xfrm>
            <a:off x="2488676" y="3171276"/>
            <a:ext cx="497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4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</Words>
  <Application>Microsoft Office PowerPoint</Application>
  <PresentationFormat>A4 Paper (210x297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Handwriting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Hand</dc:creator>
  <cp:lastModifiedBy>Rachel Eatough</cp:lastModifiedBy>
  <cp:revision>52</cp:revision>
  <dcterms:created xsi:type="dcterms:W3CDTF">2016-09-20T11:37:44Z</dcterms:created>
  <dcterms:modified xsi:type="dcterms:W3CDTF">2025-04-09T11:06:25Z</dcterms:modified>
</cp:coreProperties>
</file>