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24CB0-909A-464D-889A-0248C1D48EA8}" v="19" dt="2025-04-03T11:29:03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72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Eatough" userId="519f7f1d-f2e3-4067-b7cd-6fff30c32ccf" providerId="ADAL" clId="{5E024CB0-909A-464D-889A-0248C1D48EA8}"/>
    <pc:docChg chg="custSel modSld">
      <pc:chgData name="Rachel Eatough" userId="519f7f1d-f2e3-4067-b7cd-6fff30c32ccf" providerId="ADAL" clId="{5E024CB0-909A-464D-889A-0248C1D48EA8}" dt="2025-04-03T11:29:14.651" v="28" actId="20577"/>
      <pc:docMkLst>
        <pc:docMk/>
      </pc:docMkLst>
      <pc:sldChg chg="addSp delSp modSp mod">
        <pc:chgData name="Rachel Eatough" userId="519f7f1d-f2e3-4067-b7cd-6fff30c32ccf" providerId="ADAL" clId="{5E024CB0-909A-464D-889A-0248C1D48EA8}" dt="2025-04-03T11:29:14.651" v="28" actId="20577"/>
        <pc:sldMkLst>
          <pc:docMk/>
          <pc:sldMk cId="375635241" sldId="256"/>
        </pc:sldMkLst>
        <pc:spChg chg="add mod">
          <ac:chgData name="Rachel Eatough" userId="519f7f1d-f2e3-4067-b7cd-6fff30c32ccf" providerId="ADAL" clId="{5E024CB0-909A-464D-889A-0248C1D48EA8}" dt="2025-04-03T11:27:59.264" v="11" actId="2085"/>
          <ac:spMkLst>
            <pc:docMk/>
            <pc:sldMk cId="375635241" sldId="256"/>
            <ac:spMk id="2" creationId="{EEE1D008-98F6-4FD6-61FD-05651EC7D22B}"/>
          </ac:spMkLst>
        </pc:spChg>
        <pc:spChg chg="mod">
          <ac:chgData name="Rachel Eatough" userId="519f7f1d-f2e3-4067-b7cd-6fff30c32ccf" providerId="ADAL" clId="{5E024CB0-909A-464D-889A-0248C1D48EA8}" dt="2025-04-03T11:29:14.651" v="28" actId="20577"/>
          <ac:spMkLst>
            <pc:docMk/>
            <pc:sldMk cId="375635241" sldId="256"/>
            <ac:spMk id="10" creationId="{4BE70B4D-997E-4DFC-ACA2-F7DF752414B0}"/>
          </ac:spMkLst>
        </pc:spChg>
        <pc:grpChg chg="mod">
          <ac:chgData name="Rachel Eatough" userId="519f7f1d-f2e3-4067-b7cd-6fff30c32ccf" providerId="ADAL" clId="{5E024CB0-909A-464D-889A-0248C1D48EA8}" dt="2025-04-03T11:26:37.821" v="2" actId="1076"/>
          <ac:grpSpMkLst>
            <pc:docMk/>
            <pc:sldMk cId="375635241" sldId="256"/>
            <ac:grpSpMk id="6" creationId="{66DBC866-A158-4FAA-94ED-6580CA3BF6F3}"/>
          </ac:grpSpMkLst>
        </pc:grpChg>
        <pc:picChg chg="del mod">
          <ac:chgData name="Rachel Eatough" userId="519f7f1d-f2e3-4067-b7cd-6fff30c32ccf" providerId="ADAL" clId="{5E024CB0-909A-464D-889A-0248C1D48EA8}" dt="2025-04-03T11:27:22.453" v="6" actId="478"/>
          <ac:picMkLst>
            <pc:docMk/>
            <pc:sldMk cId="375635241" sldId="256"/>
            <ac:picMk id="12" creationId="{1F0FBD54-8B53-4AD1-AF76-A33B3D73CEBE}"/>
          </ac:picMkLst>
        </pc:picChg>
        <pc:picChg chg="add mod">
          <ac:chgData name="Rachel Eatough" userId="519f7f1d-f2e3-4067-b7cd-6fff30c32ccf" providerId="ADAL" clId="{5E024CB0-909A-464D-889A-0248C1D48EA8}" dt="2025-04-03T11:28:52.375" v="24" actId="1076"/>
          <ac:picMkLst>
            <pc:docMk/>
            <pc:sldMk cId="375635241" sldId="256"/>
            <ac:picMk id="13" creationId="{78504690-A8B5-98B2-0EA9-40280B3DD046}"/>
          </ac:picMkLst>
        </pc:picChg>
        <pc:picChg chg="add mod">
          <ac:chgData name="Rachel Eatough" userId="519f7f1d-f2e3-4067-b7cd-6fff30c32ccf" providerId="ADAL" clId="{5E024CB0-909A-464D-889A-0248C1D48EA8}" dt="2025-04-03T11:29:03.089" v="26" actId="1076"/>
          <ac:picMkLst>
            <pc:docMk/>
            <pc:sldMk cId="375635241" sldId="256"/>
            <ac:picMk id="14" creationId="{10FFB9A9-7FDB-4C45-A4F6-6154EF4B30A7}"/>
          </ac:picMkLst>
        </pc:picChg>
        <pc:picChg chg="add mod">
          <ac:chgData name="Rachel Eatough" userId="519f7f1d-f2e3-4067-b7cd-6fff30c32ccf" providerId="ADAL" clId="{5E024CB0-909A-464D-889A-0248C1D48EA8}" dt="2025-04-03T11:28:48.727" v="23" actId="1076"/>
          <ac:picMkLst>
            <pc:docMk/>
            <pc:sldMk cId="375635241" sldId="256"/>
            <ac:picMk id="1026" creationId="{3E7377EF-293C-18B7-B605-9E56430D5BD6}"/>
          </ac:picMkLst>
        </pc:picChg>
        <pc:cxnChg chg="mod">
          <ac:chgData name="Rachel Eatough" userId="519f7f1d-f2e3-4067-b7cd-6fff30c32ccf" providerId="ADAL" clId="{5E024CB0-909A-464D-889A-0248C1D48EA8}" dt="2025-04-03T11:26:15.338" v="1" actId="1076"/>
          <ac:cxnSpMkLst>
            <pc:docMk/>
            <pc:sldMk cId="375635241" sldId="256"/>
            <ac:cxnSpMk id="11" creationId="{9E9EE44C-A3D4-D81D-AE8A-E5DEAE8981D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2594-5054-4066-A08D-70D70EC2D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C4E9B-0335-49C7-9D40-21E0207CF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87FAC-2C53-4ED7-9AAD-BBE38995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A854-B15D-42CC-9F0C-F2DE248EC6F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C3911-35CE-4CF9-A6C3-675E8A97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26C8F-8865-4010-8651-F98C6EE0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3695-28FD-4E98-B8F6-BA1E942D6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9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0D1E-B181-46EE-B84B-3482BDE8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9F27F-B8C8-4B97-A78D-6ADD730C3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96B8C-1BCF-471A-B2EC-940ED6CB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A854-B15D-42CC-9F0C-F2DE248EC6F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51FE-3460-44C2-9B35-52C9B42C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5ECE-0C74-4132-8132-16BAC2D6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3695-28FD-4E98-B8F6-BA1E942D6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0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FB13D7-E598-4E18-87FF-5010B8E8F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D6D01-4DBE-405A-BA3E-D5E1AA6F1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99AAE-424B-4B12-82DF-3C4160DD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A854-B15D-42CC-9F0C-F2DE248EC6F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BC8A-58C5-4DA4-A3C3-64714D08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AA577-23DC-4770-A2DE-78EF0544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3695-28FD-4E98-B8F6-BA1E942D6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90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D214-5CFA-401A-8F32-7683E35A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A4AF4-4A33-4F89-9B96-B2F598642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ED0D1-D176-45AF-A5AF-2C27DC5C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A854-B15D-42CC-9F0C-F2DE248EC6F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06CDD-3D01-4DC3-83DB-27B7289D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57FD0-685A-4C79-9E53-F128826E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3695-28FD-4E98-B8F6-BA1E942D6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3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E85B-6E09-4AD4-B63B-E6C370EC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044B8-677D-49B1-A574-8DE7E12E9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118FF-0EFE-4DDA-AFDE-1857B3B2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A854-B15D-42CC-9F0C-F2DE248EC6F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2BEBF-2E4D-4DB8-B5A4-88243729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0E145-7053-482B-935A-335E7D9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3695-28FD-4E98-B8F6-BA1E942D6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7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2F8C-F414-4720-8173-2D69D028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15B68-F466-43E7-A28B-CFCEC6470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E2E27-A00B-480A-8C8B-7DFF17347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3CE82-52C1-4D12-A5C4-90923350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A854-B15D-42CC-9F0C-F2DE248EC6F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A3BEF-44F8-4B15-A246-5906346EE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EF4D4-04DD-49E1-BC02-9AAE567E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3695-28FD-4E98-B8F6-BA1E942D6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541B-A54E-4CC5-85AD-F8B6E58D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DB7D0-6510-4E43-BBD2-E7839E088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E078D-F4CB-47F3-B99F-AC521FAE7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5D06A-61D8-41A2-89E7-78D8E1283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DB675-BBB0-416D-85C3-2F9D1F47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EE0A6-9C08-4A2B-AEF0-CC352FDC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A854-B15D-42CC-9F0C-F2DE248EC6F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CC107-1739-407D-A0F5-0358C003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F96E9-8F53-4451-8BE6-1E30FDC6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3695-28FD-4E98-B8F6-BA1E942D6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6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BF1C-17BE-458F-9352-6C30ABA3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CF039-120A-424C-A13A-F8F9C21B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A854-B15D-42CC-9F0C-F2DE248EC6F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10433-397B-4AD7-9371-57E1B1C3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B186E-79D3-49A6-81D9-85748A14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3695-28FD-4E98-B8F6-BA1E942D6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B941C-79FE-4484-AC50-2F605A88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A854-B15D-42CC-9F0C-F2DE248EC6F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24065-127D-49D3-8A7A-C96F54C1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3D255-D4FF-4593-AE9E-CCB526A9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3695-28FD-4E98-B8F6-BA1E942D6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185A-DF1C-453C-8B78-A6FAC497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7BB5B-F635-44F2-804E-40DB75458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3F9AD-6C16-449F-BDA8-CB3F9B9BA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BE4BD-4158-41A6-8A20-B8F8D0C9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A854-B15D-42CC-9F0C-F2DE248EC6F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BF349-0754-4955-8E91-B2214FD7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CA0BE-36B8-4FDE-AEFA-288D7B6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3695-28FD-4E98-B8F6-BA1E942D6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5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5B3C-3057-4655-B9B6-A3C8DA77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8E939-251B-4831-836E-065E9F892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8CEF6-0BE7-4306-8A69-5A0788E55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53324-9E10-4846-95CE-963A0EEC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A854-B15D-42CC-9F0C-F2DE248EC6F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F0A4A-A32B-448B-9F47-30374951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F25AE-FCDC-4199-B642-3167E5AE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3695-28FD-4E98-B8F6-BA1E942D6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77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5EDE81-86B0-4D31-902A-DFFBD3EC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DC6DA-873B-437E-8D03-D045E3DAE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48392-E781-49EB-8DB5-F9FE26D9C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0A854-B15D-42CC-9F0C-F2DE248EC6F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CF897-EB43-4CA2-9A25-AED2715CC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8239D-FB87-4340-A864-938050DC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3695-28FD-4E98-B8F6-BA1E942D6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5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6F21B4-D376-499C-9988-65B0457A8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r="-3" b="15458"/>
          <a:stretch/>
        </p:blipFill>
        <p:spPr>
          <a:xfrm>
            <a:off x="0" y="0"/>
            <a:ext cx="5728548" cy="3047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57124-FC78-46D0-9BE4-8EB24D395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" r="-3" b="14415"/>
          <a:stretch/>
        </p:blipFill>
        <p:spPr>
          <a:xfrm>
            <a:off x="0" y="3778806"/>
            <a:ext cx="5728548" cy="30791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DBC866-A158-4FAA-94ED-6580CA3BF6F3}"/>
              </a:ext>
            </a:extLst>
          </p:cNvPr>
          <p:cNvGrpSpPr/>
          <p:nvPr/>
        </p:nvGrpSpPr>
        <p:grpSpPr>
          <a:xfrm>
            <a:off x="0" y="1833340"/>
            <a:ext cx="5728548" cy="2836124"/>
            <a:chOff x="1319706" y="744344"/>
            <a:chExt cx="9556117" cy="46276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A1CBEF-6043-4C1F-9915-87EC36407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2" r="19968"/>
            <a:stretch/>
          </p:blipFill>
          <p:spPr>
            <a:xfrm>
              <a:off x="3793813" y="744344"/>
              <a:ext cx="4627646" cy="4627648"/>
            </a:xfrm>
            <a:custGeom>
              <a:avLst/>
              <a:gdLst>
                <a:gd name="connsiteX0" fmla="*/ 2313823 w 4627646"/>
                <a:gd name="connsiteY0" fmla="*/ 0 h 4627648"/>
                <a:gd name="connsiteX1" fmla="*/ 4627646 w 4627646"/>
                <a:gd name="connsiteY1" fmla="*/ 2313824 h 4627648"/>
                <a:gd name="connsiteX2" fmla="*/ 2313823 w 4627646"/>
                <a:gd name="connsiteY2" fmla="*/ 4627648 h 4627648"/>
                <a:gd name="connsiteX3" fmla="*/ 0 w 4627646"/>
                <a:gd name="connsiteY3" fmla="*/ 2313824 h 4627648"/>
                <a:gd name="connsiteX4" fmla="*/ 2313823 w 4627646"/>
                <a:gd name="connsiteY4" fmla="*/ 0 h 462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ln w="76200">
              <a:solidFill>
                <a:schemeClr val="bg1">
                  <a:lumMod val="95000"/>
                </a:schemeClr>
              </a:solidFill>
              <a:prstDash val="solid"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8A5D29-C50C-4241-9710-7F578DF5CD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8" r="17467" b="-3"/>
            <a:stretch/>
          </p:blipFill>
          <p:spPr>
            <a:xfrm>
              <a:off x="1319706" y="1757695"/>
              <a:ext cx="2590737" cy="2926956"/>
            </a:xfrm>
            <a:custGeom>
              <a:avLst/>
              <a:gdLst>
                <a:gd name="connsiteX0" fmla="*/ 1463478 w 2590737"/>
                <a:gd name="connsiteY0" fmla="*/ 0 h 2926956"/>
                <a:gd name="connsiteX1" fmla="*/ 2498313 w 2590737"/>
                <a:gd name="connsiteY1" fmla="*/ 428643 h 2926956"/>
                <a:gd name="connsiteX2" fmla="*/ 2501029 w 2590737"/>
                <a:gd name="connsiteY2" fmla="*/ 431631 h 2926956"/>
                <a:gd name="connsiteX3" fmla="*/ 2445696 w 2590737"/>
                <a:gd name="connsiteY3" fmla="*/ 582811 h 2926956"/>
                <a:gd name="connsiteX4" fmla="*/ 2335437 w 2590737"/>
                <a:gd name="connsiteY4" fmla="*/ 1312109 h 2926956"/>
                <a:gd name="connsiteX5" fmla="*/ 2528166 w 2590737"/>
                <a:gd name="connsiteY5" fmla="*/ 2266732 h 2926956"/>
                <a:gd name="connsiteX6" fmla="*/ 2590737 w 2590737"/>
                <a:gd name="connsiteY6" fmla="*/ 2396622 h 2926956"/>
                <a:gd name="connsiteX7" fmla="*/ 2498313 w 2590737"/>
                <a:gd name="connsiteY7" fmla="*/ 2498313 h 2926956"/>
                <a:gd name="connsiteX8" fmla="*/ 1463478 w 2590737"/>
                <a:gd name="connsiteY8" fmla="*/ 2926956 h 2926956"/>
                <a:gd name="connsiteX9" fmla="*/ 0 w 2590737"/>
                <a:gd name="connsiteY9" fmla="*/ 1463478 h 2926956"/>
                <a:gd name="connsiteX10" fmla="*/ 1463478 w 2590737"/>
                <a:gd name="connsiteY10" fmla="*/ 0 h 292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  <a:ln w="76200">
              <a:solidFill>
                <a:schemeClr val="bg1">
                  <a:lumMod val="95000"/>
                </a:schemeClr>
              </a:solidFill>
              <a:prstDash val="solid"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54407A-AC60-49E4-898B-2AD3423DE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8" r="13272" b="-3"/>
            <a:stretch/>
          </p:blipFill>
          <p:spPr>
            <a:xfrm>
              <a:off x="8297994" y="1757695"/>
              <a:ext cx="2577829" cy="2926956"/>
            </a:xfrm>
            <a:custGeom>
              <a:avLst/>
              <a:gdLst>
                <a:gd name="connsiteX0" fmla="*/ 1114351 w 2577829"/>
                <a:gd name="connsiteY0" fmla="*/ 0 h 2926956"/>
                <a:gd name="connsiteX1" fmla="*/ 2577829 w 2577829"/>
                <a:gd name="connsiteY1" fmla="*/ 1463478 h 2926956"/>
                <a:gd name="connsiteX2" fmla="*/ 1114351 w 2577829"/>
                <a:gd name="connsiteY2" fmla="*/ 2926956 h 2926956"/>
                <a:gd name="connsiteX3" fmla="*/ 79516 w 2577829"/>
                <a:gd name="connsiteY3" fmla="*/ 2498313 h 2926956"/>
                <a:gd name="connsiteX4" fmla="*/ 0 w 2577829"/>
                <a:gd name="connsiteY4" fmla="*/ 2410824 h 2926956"/>
                <a:gd name="connsiteX5" fmla="*/ 69413 w 2577829"/>
                <a:gd name="connsiteY5" fmla="*/ 2266732 h 2926956"/>
                <a:gd name="connsiteX6" fmla="*/ 262142 w 2577829"/>
                <a:gd name="connsiteY6" fmla="*/ 1312109 h 2926956"/>
                <a:gd name="connsiteX7" fmla="*/ 151883 w 2577829"/>
                <a:gd name="connsiteY7" fmla="*/ 582811 h 2926956"/>
                <a:gd name="connsiteX8" fmla="*/ 91478 w 2577829"/>
                <a:gd name="connsiteY8" fmla="*/ 417771 h 2926956"/>
                <a:gd name="connsiteX9" fmla="*/ 183443 w 2577829"/>
                <a:gd name="connsiteY9" fmla="*/ 334187 h 2926956"/>
                <a:gd name="connsiteX10" fmla="*/ 1114351 w 2577829"/>
                <a:gd name="connsiteY10" fmla="*/ 0 h 292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  <a:ln w="76200">
              <a:solidFill>
                <a:schemeClr val="bg1">
                  <a:lumMod val="95000"/>
                </a:schemeClr>
              </a:solidFill>
              <a:prstDash val="solid"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E70B4D-997E-4DFC-ACA2-F7DF752414B0}"/>
              </a:ext>
            </a:extLst>
          </p:cNvPr>
          <p:cNvSpPr txBox="1"/>
          <p:nvPr/>
        </p:nvSpPr>
        <p:spPr>
          <a:xfrm>
            <a:off x="5740383" y="809923"/>
            <a:ext cx="63326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certificate is awarded to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4F21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participating at the </a:t>
            </a:r>
          </a:p>
          <a:p>
            <a:pPr algn="ctr"/>
            <a:r>
              <a:rPr lang="en-GB" sz="2800" b="1" dirty="0">
                <a:solidFill>
                  <a:srgbClr val="4F21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IAPS Swimming Finals</a:t>
            </a:r>
          </a:p>
          <a:p>
            <a:pPr algn="ctr"/>
            <a:endParaRPr lang="en-GB" sz="2800" b="1" dirty="0">
              <a:solidFill>
                <a:srgbClr val="4F21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London Aquatics Centre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Saturday 7</a:t>
            </a:r>
            <a:r>
              <a:rPr lang="en-GB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June 2025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9EE44C-A3D4-D81D-AE8A-E5DEAE8981D4}"/>
              </a:ext>
            </a:extLst>
          </p:cNvPr>
          <p:cNvCxnSpPr>
            <a:cxnSpLocks/>
          </p:cNvCxnSpPr>
          <p:nvPr/>
        </p:nvCxnSpPr>
        <p:spPr>
          <a:xfrm>
            <a:off x="6844480" y="2505187"/>
            <a:ext cx="446003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EE1D008-98F6-4FD6-61FD-05651EC7D22B}"/>
              </a:ext>
            </a:extLst>
          </p:cNvPr>
          <p:cNvSpPr/>
          <p:nvPr/>
        </p:nvSpPr>
        <p:spPr>
          <a:xfrm>
            <a:off x="5728548" y="6136640"/>
            <a:ext cx="6463452" cy="721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7377EF-293C-18B7-B605-9E56430D5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50" y="6094994"/>
            <a:ext cx="2521860" cy="8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8504690-A8B5-98B2-0EA9-40280B3DD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44" y="6094994"/>
            <a:ext cx="2521860" cy="8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0FFB9A9-7FDB-4C45-A4F6-6154EF4B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772" y="6094994"/>
            <a:ext cx="2521860" cy="8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3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ef5323-46ac-4be9-8d33-1c0d0ddced28">
      <Terms xmlns="http://schemas.microsoft.com/office/infopath/2007/PartnerControls"/>
    </lcf76f155ced4ddcb4097134ff3c332f>
    <TaxCatchAll xmlns="a36733bd-ae07-4921-a8c9-1b12de1d48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5796CC31D66448B90FAD5307E8E87" ma:contentTypeVersion="18" ma:contentTypeDescription="Create a new document." ma:contentTypeScope="" ma:versionID="b0ee2908caf4cd3bf31e764b0cd60e3c">
  <xsd:schema xmlns:xsd="http://www.w3.org/2001/XMLSchema" xmlns:xs="http://www.w3.org/2001/XMLSchema" xmlns:p="http://schemas.microsoft.com/office/2006/metadata/properties" xmlns:ns2="3fef5323-46ac-4be9-8d33-1c0d0ddced28" xmlns:ns3="a36733bd-ae07-4921-a8c9-1b12de1d48d7" targetNamespace="http://schemas.microsoft.com/office/2006/metadata/properties" ma:root="true" ma:fieldsID="420682d31fe8382f4f35202f2a2595b8" ns2:_="" ns3:_="">
    <xsd:import namespace="3fef5323-46ac-4be9-8d33-1c0d0ddced28"/>
    <xsd:import namespace="a36733bd-ae07-4921-a8c9-1b12de1d48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f5323-46ac-4be9-8d33-1c0d0ddce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f86d270-8a2a-4448-a6a8-7371c492c1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733bd-ae07-4921-a8c9-1b12de1d48d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178a486-8689-4442-a468-1c73a5626b88}" ma:internalName="TaxCatchAll" ma:showField="CatchAllData" ma:web="a36733bd-ae07-4921-a8c9-1b12de1d48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7B01F8-86AE-4EA2-8B83-7461264803D2}">
  <ds:schemaRefs>
    <ds:schemaRef ds:uri="a36733bd-ae07-4921-a8c9-1b12de1d48d7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3fef5323-46ac-4be9-8d33-1c0d0ddced2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CEB2D01-0F51-4D7B-B0C1-90339A493B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A9F312-8E2B-40D0-9938-31D5FC9701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ef5323-46ac-4be9-8d33-1c0d0ddced28"/>
    <ds:schemaRef ds:uri="a36733bd-ae07-4921-a8c9-1b12de1d48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Kershaw</dc:creator>
  <cp:lastModifiedBy>Rachel Eatough</cp:lastModifiedBy>
  <cp:revision>8</cp:revision>
  <dcterms:created xsi:type="dcterms:W3CDTF">2022-03-30T10:07:28Z</dcterms:created>
  <dcterms:modified xsi:type="dcterms:W3CDTF">2025-04-03T11:29:20Z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0x0101003275796CC31D66448B90FAD5307E8E87</vt:lpwstr>
  </property>
</Properties>
</file>