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693400" cy="7556500"/>
  <p:notesSz cx="6858000" cy="9144000"/>
  <p:embeddedFontLst>
    <p:embeddedFont>
      <p:font typeface="Manrope" panose="020B0604020202020204" charset="0"/>
      <p:regular r:id="rId3"/>
    </p:embeddedFont>
    <p:embeddedFont>
      <p:font typeface="Public Sans" panose="020B0604020202020204" charset="0"/>
      <p:regular r:id="rId4"/>
    </p:embeddedFont>
    <p:embeddedFont>
      <p:font typeface="Public Sans Italics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80" d="100"/>
          <a:sy n="80" d="100"/>
        </p:scale>
        <p:origin x="1133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-5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font" Target="fonts/font3.fntdata"/><Relationship Id="rId10" Type="http://schemas.openxmlformats.org/officeDocument/2006/relationships/customXml" Target="../customXml/item1.xml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 flipV="1">
            <a:off x="0" y="-5561"/>
            <a:ext cx="5727700" cy="4411256"/>
          </a:xfrm>
          <a:custGeom>
            <a:avLst/>
            <a:gdLst/>
            <a:ahLst/>
            <a:cxnLst/>
            <a:rect l="l" t="t" r="r" b="b"/>
            <a:pathLst>
              <a:path w="9410204" h="6657719">
                <a:moveTo>
                  <a:pt x="9410204" y="6657719"/>
                </a:moveTo>
                <a:lnTo>
                  <a:pt x="0" y="6657719"/>
                </a:lnTo>
                <a:lnTo>
                  <a:pt x="0" y="0"/>
                </a:lnTo>
                <a:lnTo>
                  <a:pt x="9410204" y="0"/>
                </a:lnTo>
                <a:lnTo>
                  <a:pt x="9410204" y="6657719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>
            <a:off x="7937500" y="4768855"/>
            <a:ext cx="2755900" cy="2787645"/>
          </a:xfrm>
          <a:custGeom>
            <a:avLst/>
            <a:gdLst/>
            <a:ahLst/>
            <a:cxnLst/>
            <a:rect l="l" t="t" r="r" b="b"/>
            <a:pathLst>
              <a:path w="8548410" h="6048000">
                <a:moveTo>
                  <a:pt x="0" y="0"/>
                </a:moveTo>
                <a:lnTo>
                  <a:pt x="8548410" y="0"/>
                </a:lnTo>
                <a:lnTo>
                  <a:pt x="8548410" y="6048000"/>
                </a:lnTo>
                <a:lnTo>
                  <a:pt x="0" y="604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>
            <a:off x="1421177" y="6443102"/>
            <a:ext cx="1602725" cy="664143"/>
          </a:xfrm>
          <a:custGeom>
            <a:avLst/>
            <a:gdLst/>
            <a:ahLst/>
            <a:cxnLst/>
            <a:rect l="l" t="t" r="r" b="b"/>
            <a:pathLst>
              <a:path w="1602725" h="664143">
                <a:moveTo>
                  <a:pt x="0" y="0"/>
                </a:moveTo>
                <a:lnTo>
                  <a:pt x="1602725" y="0"/>
                </a:lnTo>
                <a:lnTo>
                  <a:pt x="1602725" y="664143"/>
                </a:lnTo>
                <a:lnTo>
                  <a:pt x="0" y="66414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AutoShape 5"/>
          <p:cNvSpPr/>
          <p:nvPr/>
        </p:nvSpPr>
        <p:spPr>
          <a:xfrm>
            <a:off x="1306841" y="6988764"/>
            <a:ext cx="1717060" cy="0"/>
          </a:xfrm>
          <a:prstGeom prst="line">
            <a:avLst/>
          </a:prstGeom>
          <a:ln w="9525" cap="rnd">
            <a:solidFill>
              <a:srgbClr val="50316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6" name="AutoShape 6"/>
          <p:cNvSpPr/>
          <p:nvPr/>
        </p:nvSpPr>
        <p:spPr>
          <a:xfrm>
            <a:off x="3678629" y="4919109"/>
            <a:ext cx="3672000" cy="0"/>
          </a:xfrm>
          <a:prstGeom prst="line">
            <a:avLst/>
          </a:prstGeom>
          <a:ln w="38100" cap="flat">
            <a:solidFill>
              <a:srgbClr val="50316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>
            <a:off x="7197886" y="152743"/>
            <a:ext cx="3341371" cy="1150620"/>
          </a:xfrm>
          <a:custGeom>
            <a:avLst/>
            <a:gdLst/>
            <a:ahLst/>
            <a:cxnLst/>
            <a:rect l="l" t="t" r="r" b="b"/>
            <a:pathLst>
              <a:path w="3341371" h="1150620">
                <a:moveTo>
                  <a:pt x="0" y="0"/>
                </a:moveTo>
                <a:lnTo>
                  <a:pt x="3341371" y="0"/>
                </a:lnTo>
                <a:lnTo>
                  <a:pt x="3341371" y="1150620"/>
                </a:lnTo>
                <a:lnTo>
                  <a:pt x="0" y="11506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>
            <a:off x="4676682" y="6988764"/>
            <a:ext cx="1717060" cy="0"/>
          </a:xfrm>
          <a:prstGeom prst="line">
            <a:avLst/>
          </a:prstGeom>
          <a:ln w="9525" cap="rnd">
            <a:solidFill>
              <a:srgbClr val="503163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>
            <a:off x="850900" y="678697"/>
            <a:ext cx="4678276" cy="2380073"/>
          </a:xfrm>
          <a:custGeom>
            <a:avLst/>
            <a:gdLst/>
            <a:ahLst/>
            <a:cxnLst/>
            <a:rect l="l" t="t" r="r" b="b"/>
            <a:pathLst>
              <a:path w="4678276" h="2380073">
                <a:moveTo>
                  <a:pt x="0" y="0"/>
                </a:moveTo>
                <a:lnTo>
                  <a:pt x="4678276" y="0"/>
                </a:lnTo>
                <a:lnTo>
                  <a:pt x="4678276" y="2380073"/>
                </a:lnTo>
                <a:lnTo>
                  <a:pt x="0" y="238007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TextBox 10"/>
          <p:cNvSpPr txBox="1"/>
          <p:nvPr/>
        </p:nvSpPr>
        <p:spPr>
          <a:xfrm>
            <a:off x="1668017" y="3334903"/>
            <a:ext cx="7722318" cy="6084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24"/>
              </a:lnSpc>
            </a:pPr>
            <a:r>
              <a:rPr lang="en-US" sz="3446" dirty="0">
                <a:solidFill>
                  <a:srgbClr val="503163"/>
                </a:solidFill>
                <a:latin typeface="Public Sans"/>
                <a:ea typeface="Public Sans"/>
                <a:cs typeface="Public Sans"/>
                <a:sym typeface="Public Sans"/>
              </a:rPr>
              <a:t>This certificate is awarded to: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77402" y="7018474"/>
            <a:ext cx="2975940" cy="2339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7"/>
              </a:lnSpc>
              <a:spcBef>
                <a:spcPct val="0"/>
              </a:spcBef>
            </a:pPr>
            <a:r>
              <a:rPr lang="en-US" sz="1290">
                <a:solidFill>
                  <a:srgbClr val="503163"/>
                </a:solidFill>
                <a:latin typeface="Public Sans"/>
                <a:ea typeface="Public Sans"/>
                <a:cs typeface="Public Sans"/>
                <a:sym typeface="Public Sans"/>
              </a:rPr>
              <a:t>Head of Sport and Pupil Experience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116836" y="7018474"/>
            <a:ext cx="928420" cy="2339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7"/>
              </a:lnSpc>
              <a:spcBef>
                <a:spcPct val="0"/>
              </a:spcBef>
            </a:pPr>
            <a:r>
              <a:rPr lang="en-US" sz="1290">
                <a:solidFill>
                  <a:srgbClr val="503163"/>
                </a:solidFill>
                <a:latin typeface="Public Sans"/>
                <a:ea typeface="Public Sans"/>
                <a:cs typeface="Public Sans"/>
                <a:sym typeface="Public Sans"/>
              </a:rPr>
              <a:t>Date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4276944" y="6693110"/>
            <a:ext cx="2475370" cy="2656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400" dirty="0">
                <a:latin typeface="Manrope"/>
                <a:ea typeface="Manrope"/>
                <a:cs typeface="Manrope"/>
                <a:sym typeface="Manrope"/>
              </a:rPr>
              <a:t>Saturday 6th June 2026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2187614" y="5174905"/>
            <a:ext cx="6561151" cy="7724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97"/>
              </a:lnSpc>
            </a:pPr>
            <a:r>
              <a:rPr lang="en-US" sz="2212" dirty="0">
                <a:solidFill>
                  <a:srgbClr val="503163"/>
                </a:solidFill>
                <a:latin typeface="Public Sans"/>
                <a:ea typeface="Public Sans"/>
                <a:cs typeface="Public Sans"/>
                <a:sym typeface="Public Sans"/>
              </a:rPr>
              <a:t>For participating at the IAPS Swimming Finals,   </a:t>
            </a:r>
            <a:r>
              <a:rPr lang="en-US" sz="2212" i="1" dirty="0">
                <a:solidFill>
                  <a:srgbClr val="503163"/>
                </a:solidFill>
                <a:latin typeface="Public Sans Italics"/>
                <a:ea typeface="Public Sans Italics"/>
                <a:cs typeface="Public Sans Italics"/>
                <a:sym typeface="Public Sans Italics"/>
              </a:rPr>
              <a:t>London Aquatics Centre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5796CC31D66448B90FAD5307E8E87" ma:contentTypeVersion="19" ma:contentTypeDescription="Create a new document." ma:contentTypeScope="" ma:versionID="a84a0ad7b9e34e3d201685f213b99253">
  <xsd:schema xmlns:xsd="http://www.w3.org/2001/XMLSchema" xmlns:xs="http://www.w3.org/2001/XMLSchema" xmlns:p="http://schemas.microsoft.com/office/2006/metadata/properties" xmlns:ns2="3fef5323-46ac-4be9-8d33-1c0d0ddced28" xmlns:ns3="a36733bd-ae07-4921-a8c9-1b12de1d48d7" targetNamespace="http://schemas.microsoft.com/office/2006/metadata/properties" ma:root="true" ma:fieldsID="b2d1f10ed1b0934b9708de4a8afaad2e" ns2:_="" ns3:_="">
    <xsd:import namespace="3fef5323-46ac-4be9-8d33-1c0d0ddced28"/>
    <xsd:import namespace="a36733bd-ae07-4921-a8c9-1b12de1d48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ef5323-46ac-4be9-8d33-1c0d0ddced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cf86d270-8a2a-4448-a6a8-7371c492c1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6733bd-ae07-4921-a8c9-1b12de1d48d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1178a486-8689-4442-a468-1c73a5626b88}" ma:internalName="TaxCatchAll" ma:showField="CatchAllData" ma:web="a36733bd-ae07-4921-a8c9-1b12de1d48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ef5323-46ac-4be9-8d33-1c0d0ddced28">
      <Terms xmlns="http://schemas.microsoft.com/office/infopath/2007/PartnerControls"/>
    </lcf76f155ced4ddcb4097134ff3c332f>
    <TaxCatchAll xmlns="a36733bd-ae07-4921-a8c9-1b12de1d48d7" xsi:nil="true"/>
  </documentManagement>
</p:properties>
</file>

<file path=customXml/itemProps1.xml><?xml version="1.0" encoding="utf-8"?>
<ds:datastoreItem xmlns:ds="http://schemas.openxmlformats.org/officeDocument/2006/customXml" ds:itemID="{01E61CB2-F16B-4292-8DE2-FF213906C90C}"/>
</file>

<file path=customXml/itemProps2.xml><?xml version="1.0" encoding="utf-8"?>
<ds:datastoreItem xmlns:ds="http://schemas.openxmlformats.org/officeDocument/2006/customXml" ds:itemID="{40A861E8-A096-44D3-885C-5930AE9EE14A}"/>
</file>

<file path=customXml/itemProps3.xml><?xml version="1.0" encoding="utf-8"?>
<ds:datastoreItem xmlns:ds="http://schemas.openxmlformats.org/officeDocument/2006/customXml" ds:itemID="{64ACAA6F-FCEE-41BC-8198-F668C36BF6A8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Public Sans Italics</vt:lpstr>
      <vt:lpstr>Public Sans</vt:lpstr>
      <vt:lpstr>Calibri</vt:lpstr>
      <vt:lpstr>Manrope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Swimming finals certificate 2026</dc:title>
  <cp:lastModifiedBy>Rachel Eatough</cp:lastModifiedBy>
  <cp:revision>2</cp:revision>
  <dcterms:created xsi:type="dcterms:W3CDTF">2006-08-16T00:00:00Z</dcterms:created>
  <dcterms:modified xsi:type="dcterms:W3CDTF">2026-01-08T16:38:03Z</dcterms:modified>
  <dc:identifier>DAG91zsLT6I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0x0101003275796CC31D66448B90FAD5307E8E87</vt:lpwstr>
  </property>
</Properties>
</file>