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3" r:id="rId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DB4"/>
    <a:srgbClr val="FF8C78"/>
    <a:srgbClr val="503264"/>
    <a:srgbClr val="401974"/>
    <a:srgbClr val="4F2170"/>
    <a:srgbClr val="009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406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77737-B86C-41A2-9F6E-DB1EC786875D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5A0CA-565F-4E70-8D49-D72EA978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0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5A0CA-565F-4E70-8D49-D72EA9788F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2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5A0CA-565F-4E70-8D49-D72EA9788F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25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0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0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5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37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8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6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92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32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0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68122-AA0D-4129-AD08-3445AFBD941B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18186"/>
            <a:ext cx="9906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certificate</a:t>
            </a:r>
          </a:p>
          <a:p>
            <a:pPr algn="ctr"/>
            <a:endParaRPr lang="en-GB" sz="2000" b="1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given to</a:t>
            </a:r>
          </a:p>
          <a:p>
            <a:pPr algn="ctr"/>
            <a:endParaRPr lang="en-GB" sz="2400" b="1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8CCDB4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Joe Bloggs</a:t>
            </a:r>
          </a:p>
          <a:p>
            <a:pPr algn="ctr"/>
            <a:endParaRPr lang="en-GB" sz="700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/>
            <a:r>
              <a:rPr lang="en-GB" sz="2000" b="1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Hogwarts School</a:t>
            </a:r>
          </a:p>
          <a:p>
            <a:pPr algn="ctr"/>
            <a:endParaRPr lang="en-GB" sz="2000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participating in</a:t>
            </a:r>
          </a:p>
          <a:p>
            <a:pPr algn="ctr"/>
            <a:r>
              <a:rPr lang="en-GB" sz="2000" b="1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IAPS badminton championships </a:t>
            </a:r>
          </a:p>
          <a:p>
            <a:pPr algn="ctr"/>
            <a:endParaRPr lang="en-GB" b="1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GB" dirty="0" err="1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Trinian’s</a:t>
            </a:r>
            <a:r>
              <a:rPr lang="en-GB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</a:t>
            </a:r>
          </a:p>
          <a:p>
            <a:pPr algn="ctr"/>
            <a:r>
              <a:rPr lang="en-GB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24 September, 2021</a:t>
            </a:r>
            <a:endParaRPr lang="en-GB" sz="3200" b="1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946233-BA41-4CB3-BCDF-640583903383}"/>
              </a:ext>
            </a:extLst>
          </p:cNvPr>
          <p:cNvCxnSpPr/>
          <p:nvPr/>
        </p:nvCxnSpPr>
        <p:spPr>
          <a:xfrm>
            <a:off x="3368824" y="3775289"/>
            <a:ext cx="3024336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DF1AC61-7104-4913-991B-D8679DC11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0" y="10128"/>
            <a:ext cx="6912779" cy="2160000"/>
          </a:xfrm>
          <a:prstGeom prst="rect">
            <a:avLst/>
          </a:prstGeom>
        </p:spPr>
      </p:pic>
      <p:pic>
        <p:nvPicPr>
          <p:cNvPr id="11" name="Picture 10" descr="A cartoon dog holding a sign&#10;&#10;Description automatically generated with medium confidence">
            <a:extLst>
              <a:ext uri="{FF2B5EF4-FFF2-40B4-BE49-F238E27FC236}">
                <a16:creationId xmlns:a16="http://schemas.microsoft.com/office/drawing/2014/main" id="{8F17F30B-0099-4404-B1FC-8191ACC46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55" y="4174525"/>
            <a:ext cx="2600445" cy="17511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7CFE95-AFEF-471E-889D-D5A80410A055}"/>
              </a:ext>
            </a:extLst>
          </p:cNvPr>
          <p:cNvSpPr/>
          <p:nvPr/>
        </p:nvSpPr>
        <p:spPr>
          <a:xfrm rot="19819977">
            <a:off x="1138" y="2241780"/>
            <a:ext cx="32026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5237E1-F759-439B-B37F-2FC6A2818D1B}"/>
              </a:ext>
            </a:extLst>
          </p:cNvPr>
          <p:cNvSpPr/>
          <p:nvPr/>
        </p:nvSpPr>
        <p:spPr>
          <a:xfrm rot="19819977">
            <a:off x="6548238" y="2226590"/>
            <a:ext cx="32026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2009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18186"/>
            <a:ext cx="9906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certificate</a:t>
            </a:r>
          </a:p>
          <a:p>
            <a:pPr algn="ctr"/>
            <a:endParaRPr lang="en-GB" sz="2000" b="1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given to</a:t>
            </a:r>
          </a:p>
          <a:p>
            <a:pPr algn="ctr"/>
            <a:endParaRPr lang="en-GB" sz="2400" b="1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8CCDB4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[competitor name]</a:t>
            </a:r>
          </a:p>
          <a:p>
            <a:pPr algn="ctr"/>
            <a:endParaRPr lang="en-GB" sz="700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/>
            <a:r>
              <a:rPr lang="en-GB" sz="2000" b="1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[competitors school name]</a:t>
            </a:r>
          </a:p>
          <a:p>
            <a:pPr algn="ctr"/>
            <a:endParaRPr lang="en-GB" sz="2000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participating in</a:t>
            </a:r>
          </a:p>
          <a:p>
            <a:pPr algn="ctr"/>
            <a:r>
              <a:rPr lang="en-GB" sz="2000" b="1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[event name]</a:t>
            </a:r>
          </a:p>
          <a:p>
            <a:pPr algn="ctr"/>
            <a:endParaRPr lang="en-GB" b="1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[hosting school name]</a:t>
            </a:r>
          </a:p>
          <a:p>
            <a:pPr algn="ctr"/>
            <a:r>
              <a:rPr lang="en-GB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[date of event]</a:t>
            </a:r>
            <a:endParaRPr lang="en-GB" sz="3200" b="1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224" y="579481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946233-BA41-4CB3-BCDF-640583903383}"/>
              </a:ext>
            </a:extLst>
          </p:cNvPr>
          <p:cNvCxnSpPr/>
          <p:nvPr/>
        </p:nvCxnSpPr>
        <p:spPr>
          <a:xfrm>
            <a:off x="3368824" y="3775289"/>
            <a:ext cx="3024336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DF1AC61-7104-4913-991B-D8679DC11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0" y="10128"/>
            <a:ext cx="6912779" cy="2160000"/>
          </a:xfrm>
          <a:prstGeom prst="rect">
            <a:avLst/>
          </a:prstGeom>
        </p:spPr>
      </p:pic>
      <p:pic>
        <p:nvPicPr>
          <p:cNvPr id="11" name="Picture 10" descr="A cartoon dog holding a sign&#10;&#10;Description automatically generated with medium confidence">
            <a:extLst>
              <a:ext uri="{FF2B5EF4-FFF2-40B4-BE49-F238E27FC236}">
                <a16:creationId xmlns:a16="http://schemas.microsoft.com/office/drawing/2014/main" id="{8F17F30B-0099-4404-B1FC-8191ACC46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55" y="4174525"/>
            <a:ext cx="2600445" cy="175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43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62</Words>
  <Application>Microsoft Office PowerPoint</Application>
  <PresentationFormat>A4 Paper (210x297 mm)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Lucida Handwriting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Hand</dc:creator>
  <cp:lastModifiedBy>Thant Swe</cp:lastModifiedBy>
  <cp:revision>51</cp:revision>
  <dcterms:created xsi:type="dcterms:W3CDTF">2016-09-20T11:37:44Z</dcterms:created>
  <dcterms:modified xsi:type="dcterms:W3CDTF">2023-12-06T12:25:51Z</dcterms:modified>
</cp:coreProperties>
</file>